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665" r:id="rId17"/>
    <p:sldMasterId id="2147483666" r:id="rId18"/>
    <p:sldMasterId id="2147483913" r:id="rId19"/>
  </p:sldMasterIdLst>
  <p:notesMasterIdLst>
    <p:notesMasterId r:id="rId35"/>
  </p:notesMasterIdLst>
  <p:sldIdLst>
    <p:sldId id="256" r:id="rId20"/>
    <p:sldId id="257" r:id="rId21"/>
    <p:sldId id="258" r:id="rId22"/>
    <p:sldId id="259" r:id="rId23"/>
    <p:sldId id="271" r:id="rId24"/>
    <p:sldId id="260" r:id="rId25"/>
    <p:sldId id="261" r:id="rId26"/>
    <p:sldId id="262" r:id="rId27"/>
    <p:sldId id="263" r:id="rId28"/>
    <p:sldId id="265" r:id="rId29"/>
    <p:sldId id="264" r:id="rId30"/>
    <p:sldId id="267" r:id="rId31"/>
    <p:sldId id="268" r:id="rId32"/>
    <p:sldId id="272" r:id="rId33"/>
    <p:sldId id="266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B943AAE-AF66-479D-9F49-7DCD631B9BAF}" type="datetimeFigureOut">
              <a:rPr lang="en-US"/>
              <a:pPr>
                <a:defRPr/>
              </a:pPr>
              <a:t>10/19/2009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FCE05F4-A808-4325-89A0-03FD12E85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C2EE0E-9E5D-447D-AB44-97C0AB5C562E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EEA4F4-A2CD-44E8-8835-5F2047293AF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0DFE8-16CF-48C9-A461-367664F447B3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A00B5A-E1C4-42D8-96A9-3CB60012A8F0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5FFD50-0B33-4D81-AC7F-DBEC732A415C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25FFD50-0B33-4D81-AC7F-DBEC732A415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A60C3F-1057-4449-86CD-2F5F4B84372F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1C6430-4776-4E0D-8F2F-59D900A4CA1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74B57-E089-43DE-B068-BDA310D1859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FBB709-9062-4C3F-8060-1338A869E00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FBB709-9062-4C3F-8060-1338A869E00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819F4E-7E7F-4C9F-AE02-BB18DEC0511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704EEB-359D-49C5-A6D3-F828AE10F736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1C7473-A599-4FE6-9D93-9F95F53B7A9B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D19158-23FD-421C-9542-B802B45EA8E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9F0CF-11E1-476B-B407-8D371AD42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BA6E2-1AA7-4BFC-8BB5-0BFCF595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FC377-E0BC-4315-A3D8-58F6E5CE8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B6580-E8EC-4336-991B-D92715F1F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56BC9-DB7D-471E-9F6D-84689825C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451B-226D-4189-8053-AD81F0CA7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49F48-58A7-43FF-A787-E301A39857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A2531-0C4C-44B1-9149-0791CABF3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1A85A-8A32-4020-8EC0-FD2D5E8B70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C8B8A-211A-461D-A4B8-B3059F7D3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C2157-824B-42B4-8689-8A467AC72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95893-AF15-4E7D-865C-A5C668A09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A4F4F-20C0-4773-BEE8-C4509A05A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B2DBB-0136-41E9-85E1-8EDE9F723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D7D03-F1BB-448E-801F-EBD2C18BD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7BEC-204B-4B3B-89D8-FE2E4F9D60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FCE31-913C-472B-BC30-F645540C4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CC5EF-A7C6-4C70-A951-D161C772E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534A-08BD-4FC9-8C1F-CBAAD8BD90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ACB7C-CFBD-426E-9F54-0E1A4A044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4D8FF-94B8-4807-913C-44C246218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82A04-C600-46A9-A003-3EE68C809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1B9B-6248-4B8D-939C-E213292CDB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2955B-070C-4FBD-BCB3-8F175F03C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3DB0C-7E21-4895-BD1A-9704B98255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D4CE4-99E0-449F-AB02-F4EDE3D5A9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B8E34-B741-43CC-8DE2-9413913ED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E1219-C2DC-4A32-8ED5-51CB938DD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BC08D-9799-4DBF-A57E-CD8B63D84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E259D-414B-4A73-B841-1961BEF67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FF325-ED68-440A-8E52-CCDBA5737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68195-5D3E-4F66-9360-0C8D3614A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DC86A5-8CDE-4825-A22A-D52EF46FF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F7A65-BCBD-4B4D-A6E1-D177C831C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9C64-016B-4731-8891-5626836F2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E3B76-A8CA-4352-973D-621913F378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D9971-086E-42B6-8A3F-265FC34B3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3FCEB-007A-410C-A566-6418E82248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21434-B5F8-4E9A-9041-794590AEA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1698E-D315-4C49-8BF8-30D814AE8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E3592-7430-4DAB-8871-6273CA333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A7F36-17FA-43B2-B01A-CF84C3567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63E8E-4B4B-4135-B3B8-C16E33556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09564-2809-4FF3-9B8C-B4C70D30DE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5F047F-2C38-4937-BA83-962C29587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DF3F7-0797-4124-851E-C109BAC33F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B1A81-715C-4DA2-89EF-26A8A981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186FC-66D1-47D0-B251-02B6946BB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0F5AE-7435-4B18-A58B-DA7CB81E1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8BBD6-5E2E-4643-A663-4377F9210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0D1DC-AC78-466D-AC7F-66B195050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BEBE6-53A4-494E-987A-E72A32799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C00DF-B76C-4DB0-A4B8-702E1A5D22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3DDBE-0C73-4B01-98F8-6447C923B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B1523-C46A-40FE-BCC7-91A63046E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A7B74-BD81-44B5-AAF1-FAA5EFFA5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FF0E4-74A5-443C-95A0-E80D74DE4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7B612-872D-42FF-82CF-F677C4651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9D78-DBAC-421B-97F6-01AE779C7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57765-87EE-4898-8A72-4235A1DA3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BE54D-C60D-4649-AED9-3CBF2AF56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E7A05-2EC8-4199-A93E-84C8748E8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B26C3-92C3-4D28-9213-2545CCF964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C961D-B4F3-425F-BAAA-31AA37A505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6BCEC-CEC2-48A3-9657-6EA4C914F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50499-C254-4163-8DE3-3EE7A9A21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8E9CC-1332-4AB6-BF1A-267DD11A7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E63A72-3DD1-44D0-B005-1F40086EEE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2AAC6-E22D-4C03-AEF6-7B84C12595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50F97-3F57-4633-AEA4-68B982BD3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D205-9A6D-4AC4-8805-46D0DB6AB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18B86-7DC8-4561-A3A2-A94852FA8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6A0D3-4F8A-45C9-A71A-73D0E69630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DD4A-69FF-43B7-AC50-BCB66CFC2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42363-D724-4581-8D81-717711D6EA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7C847-8DA5-4297-9564-C8EC56C8F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DE688-F7AE-491B-BB63-01E4259D8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90768-1E6E-4F5B-A5CD-6ABABE085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36484-4E15-4AE2-9A9F-85C434CA7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5D154-5C70-4E8B-82D2-443F08B86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F4605-B00B-4FC3-B474-4F0F9DFC6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845E-9D21-477A-BF36-030D59473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D98F3-9E6A-458E-871A-4921656D1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774F6-7A60-45D5-BB71-329FDD606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C99-7592-45BD-8EF3-EEB90903D4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03CC5-E52A-4B40-9B45-0CB8F8758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DB4AF-A33B-4F8D-80BC-B497DFAC9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976AF-E00A-4605-84BD-63B40EEBD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4982F-930B-481E-B984-E86602F41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6FED0-5E85-4C29-9FE6-6CE425048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26382-275E-4E1D-9D6A-6FDB8350A5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78303-AD13-422C-9904-38BB74B54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B517-14F5-4E09-A870-9CF3F4F01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324E8-9A87-40C2-A300-4A0A4A0C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B5733-3C58-44A6-8B39-1FF29389A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F9D36-E740-4A59-A4F0-8B02ADA4D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CF945-10E3-49FB-89CD-B7BFE00DF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420B9-C8CB-4E18-877C-F252BBE5D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CEC25-76EA-4839-9CEA-88378A86A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FCF52-7710-4446-A717-615D1BFE8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5046E-95B5-4993-945A-F21360321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88464-BCCB-415B-8515-EB13E9A47C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1301E-4921-493D-86FF-0864F526E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BCB2C-7DCB-4BBE-A4D3-03832D298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C28-630B-467C-AB63-30F522BE0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4D239-2259-47D5-8A0C-0296D8A2E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A497C-80A0-4604-9549-748E0F3641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FF089-F2D9-404D-9D4A-136B189B3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86E91-EECE-408B-B9C1-A1AA10B01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353EB-685E-4AF3-9B67-8A21A9A4D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F0B0062-4A6D-4673-AC58-6470103BCD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B19EB-888D-49C4-8D6F-AFFE15943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08AA4-6D50-4177-A127-644F02203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9D348-303F-44E3-B22B-CE491A7E8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B6198-6929-4983-B92B-6BC2CF55F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A345C-92C4-4F7B-859A-550390B44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6A9E2-B5CD-450A-B568-5C27F7396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E6B3-81B5-46A5-BBCF-F7ADE9847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A704-F870-4520-97AB-AA2C76D0F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4ECBF-02EF-4887-8626-A2B3C94ED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50359-F960-4BFD-BA1C-4A2A30845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3C269-C18B-4153-856A-3001B8AC76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36E75-C921-4224-A7FC-A12AE6454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DAFD6-BDC2-477D-98A0-79AB25516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C799B-75AC-4D22-A803-7C37D92F8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C65C3-EFB9-4586-B7E7-94E9C8167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6D944-CADE-4F2F-86E8-966D7D9E0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861B-0383-40C2-8147-3F80B5688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1F4AE-5005-4349-AFCA-CBE107257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DFB05-55E0-44EA-BAEB-8A7A95877D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E08B5-37B6-4340-AF5E-890CCE719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46432-D479-4DB1-B1B6-AFCADC00C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43458-EFA1-4C8A-8155-164CF6EC6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C3E28-C3B3-45BC-896F-423ABCB3B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275D7-CC1F-4B93-85B4-48146A88E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31DB0-E6A1-41FE-9F00-2C13BE1D7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76B92-088D-4601-A1E8-6AF0C3345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978ED-DA3F-49D5-9F87-03F3D5C4D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10299-439A-4DA4-9173-6C269CA44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62E12-2D19-431E-A8E3-8CBBE416C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8EF01-257C-403C-B42F-E5D9C6B6B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3578E-DB96-4A0C-BC67-6C090077E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EEDE7-71BF-42AB-99E4-25E793EB73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1A183-D2B6-4D85-BD49-0CDCCBDBF5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0421D-5EBE-4671-BAD4-649C4D27B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79721-8B2E-4D8A-B1C6-C17A577A2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6A920-618A-48C6-AB41-4CB1FF9328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E53D7-C470-4F52-BCDA-E14FD7FAB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66BEF-7ACB-45C1-B60C-CE02E566C2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59728-A341-46B8-840C-D3A963287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DB431-8582-4864-8A4A-81477CD79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49867-7C9D-4AA4-8BBD-ED086EEBA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62F66-609C-4F2A-ADBE-C57AAF23D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9437F-9809-4314-9C45-D6CDB8C6F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31FE4-E133-45C2-8344-882A2B33D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11B0-0B02-45C6-985F-32A0E7D83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8A17C-DB52-45FB-95D0-EEF98DE3F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3063C-6744-4C7D-8AA2-3D0B4C021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FDDCA-AE69-4A9D-A6DE-5EE4B26CC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B820E-B9FC-4921-956B-90D78F2F3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60539-0E5C-4FAB-A240-4070907BB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3752D-A53A-4607-93C9-1E3EC0549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888C4-8706-4392-9433-B4D64650B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F8CBB-94A3-4795-907A-6398C6A55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71E8E-DBBF-4224-B98A-A26F13135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B4F35-3C01-4202-AD0B-74DD1B381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A5CFB-7FB7-46CA-885A-183683110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3DA65-9994-4EDA-8C03-6A093436D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BB37E-C328-418E-A05A-F00520AB0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27E58-0F00-4E7F-B5FA-E88956922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2513D-5ACD-4610-9C43-DE58FFEDC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4C86F-7AFE-4219-8F03-F8717FC09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4CEA7-0479-484A-9658-DDA462CB1A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8E8FA-91AD-4B96-9B8A-BCA8ED851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10AE4-B178-44AA-A8A0-F7938362C7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D5580-4F34-403C-B0EA-83CB8D1B8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335DC-A0C2-4A3E-8770-70EB2E84E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95B80-26AD-4B1D-9921-1B8B0B373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6496-22C4-4001-BF85-464F0B252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91CE-DF89-4970-BFD2-E80B11E5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A2AE1-F110-49E0-B9D1-92688DE442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1513-A437-438A-B80E-53FF8F481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5A334-FB7F-4A3C-BF71-F8763B592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4439B-2BC4-4570-8F11-49E1FB8C6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883B-605A-4D1C-9DBC-CE1EDF345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293E5-C501-4229-B4A0-E96F59B81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9986F-5890-4009-9EEB-58B575FAF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2F87C-A10C-49AC-B9AC-A53D27C78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C0040-82E0-48CF-B6EB-CB321CB73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0ECD0-06E7-4113-8DE8-54F7106FD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958C4-F8A0-4B89-B6C4-E531A18D0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B35B-10D7-4CA8-8ED8-5FAAFD022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03A5-BB0D-42D2-8B60-ECCBB209B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27A1D-C6FF-45C6-9489-076C93A08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1ECC7-CB0E-40C0-893E-2F93433FD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22A80-34B5-4F15-917A-68DA97978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7568-0C36-436F-95FD-AF777EAB8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B494-3F5A-4367-B1CB-22F267DBA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6C853-3AED-45CB-80F4-E7C0623E1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2D3A0-9E2D-493F-B23A-12846A65B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F0BB6-EB67-4E92-BFB6-D3AD93AC9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C68A0-5639-4EBC-961D-4733C4E8A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CFE45-D735-4AC2-9A59-424F690D9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C4B40-B5EF-4551-88CC-F2AA74A03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05EDA-1B9D-4AD3-BBBA-5380A5C4A5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B1C76-2EBB-4567-A594-FD0EA41ED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BF010-9533-49F4-B9A1-B50178329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5B80E-1283-4B4B-8FDF-FD6C8A414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6FD3C-B717-4695-986D-48589E59E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5E4A65-E8A7-49D8-86CE-1046F925F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6F9A750-F538-4E73-800B-FE6802AEF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54" r:id="rId1"/>
    <p:sldLayoutId id="2147484455" r:id="rId2"/>
    <p:sldLayoutId id="2147484456" r:id="rId3"/>
    <p:sldLayoutId id="2147484457" r:id="rId4"/>
    <p:sldLayoutId id="2147484458" r:id="rId5"/>
    <p:sldLayoutId id="2147484459" r:id="rId6"/>
    <p:sldLayoutId id="2147484460" r:id="rId7"/>
    <p:sldLayoutId id="2147484461" r:id="rId8"/>
    <p:sldLayoutId id="2147484462" r:id="rId9"/>
    <p:sldLayoutId id="2147484463" r:id="rId10"/>
    <p:sldLayoutId id="2147484464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pointy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1E323BD-8A9F-4303-AC26-F86D888E6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5" r:id="rId1"/>
    <p:sldLayoutId id="2147484466" r:id="rId2"/>
    <p:sldLayoutId id="2147484467" r:id="rId3"/>
    <p:sldLayoutId id="2147484468" r:id="rId4"/>
    <p:sldLayoutId id="2147484469" r:id="rId5"/>
    <p:sldLayoutId id="2147484470" r:id="rId6"/>
    <p:sldLayoutId id="2147484471" r:id="rId7"/>
    <p:sldLayoutId id="2147484472" r:id="rId8"/>
    <p:sldLayoutId id="2147484473" r:id="rId9"/>
    <p:sldLayoutId id="2147484474" r:id="rId10"/>
    <p:sldLayoutId id="2147484475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867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86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86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8DEAC01-4A85-401E-80CD-057DD6ADC5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6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96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96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296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1B9FFD3-8824-488D-BD23-103F587E0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680A828-4A18-41A6-9B64-E794A70667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9E72763-D8D2-422C-A71A-15D18C140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277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27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27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B7F61E-79C4-480C-9B02-BCB18162E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37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37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37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FC496F8-4AC2-4D51-AC6D-287B11B25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48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48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48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1B97E85-E824-4401-8146-E0E69C967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58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58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58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272F9A4E-F073-4615-B8C8-AE941E16CC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53" r:id="rId2"/>
    <p:sldLayoutId id="2147484561" r:id="rId3"/>
    <p:sldLayoutId id="2147484554" r:id="rId4"/>
    <p:sldLayoutId id="2147484555" r:id="rId5"/>
    <p:sldLayoutId id="2147484556" r:id="rId6"/>
    <p:sldLayoutId id="2147484557" r:id="rId7"/>
    <p:sldLayoutId id="2147484562" r:id="rId8"/>
    <p:sldLayoutId id="2147484563" r:id="rId9"/>
    <p:sldLayoutId id="2147484558" r:id="rId10"/>
    <p:sldLayoutId id="2147484559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FFB6B0-60C3-42FE-9A94-612B3A3C74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4D63E0-4F2D-421A-83CD-D87764111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990D04C-37DE-48A8-B630-495D7D8B6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BDC322D-49A3-46ED-8532-D1DCBA4B5D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AA30BF-3C81-4E17-A7C9-38541696C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0" r:id="rId1"/>
    <p:sldLayoutId id="2147484411" r:id="rId2"/>
    <p:sldLayoutId id="2147484412" r:id="rId3"/>
    <p:sldLayoutId id="2147484413" r:id="rId4"/>
    <p:sldLayoutId id="2147484414" r:id="rId5"/>
    <p:sldLayoutId id="2147484415" r:id="rId6"/>
    <p:sldLayoutId id="2147484416" r:id="rId7"/>
    <p:sldLayoutId id="2147484417" r:id="rId8"/>
    <p:sldLayoutId id="2147484418" r:id="rId9"/>
    <p:sldLayoutId id="2147484419" r:id="rId10"/>
    <p:sldLayoutId id="2147484420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433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876EF2-BB0D-40D9-B242-EC056DD4F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21" r:id="rId1"/>
    <p:sldLayoutId id="2147484422" r:id="rId2"/>
    <p:sldLayoutId id="2147484423" r:id="rId3"/>
    <p:sldLayoutId id="2147484424" r:id="rId4"/>
    <p:sldLayoutId id="2147484425" r:id="rId5"/>
    <p:sldLayoutId id="2147484426" r:id="rId6"/>
    <p:sldLayoutId id="2147484427" r:id="rId7"/>
    <p:sldLayoutId id="2147484428" r:id="rId8"/>
    <p:sldLayoutId id="2147484429" r:id="rId9"/>
    <p:sldLayoutId id="2147484430" r:id="rId10"/>
    <p:sldLayoutId id="2147484431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536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53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53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4AD5EF1-C5CC-4379-885E-BDD061602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2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AE284D7-7D4D-4ADB-A4D2-66894B2BE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3" r:id="rId1"/>
    <p:sldLayoutId id="2147484444" r:id="rId2"/>
    <p:sldLayoutId id="2147484445" r:id="rId3"/>
    <p:sldLayoutId id="2147484446" r:id="rId4"/>
    <p:sldLayoutId id="2147484447" r:id="rId5"/>
    <p:sldLayoutId id="2147484448" r:id="rId6"/>
    <p:sldLayoutId id="2147484449" r:id="rId7"/>
    <p:sldLayoutId id="2147484450" r:id="rId8"/>
    <p:sldLayoutId id="2147484451" r:id="rId9"/>
    <p:sldLayoutId id="2147484452" r:id="rId10"/>
    <p:sldLayoutId id="2147484453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74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0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October 19, 2009</a:t>
            </a:r>
            <a:endParaRPr lang="en-US" dirty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smtClean="0"/>
              <a:t>3.1: Quadratic Functions and Models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Trying it out again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f(x)=2x</a:t>
            </a:r>
            <a:r>
              <a:rPr lang="en-US" sz="2000" baseline="30000" smtClean="0"/>
              <a:t>2</a:t>
            </a:r>
            <a:r>
              <a:rPr lang="en-US" sz="2000" smtClean="0"/>
              <a:t>+4x+1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Change of f(x) to 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</a:t>
            </a:r>
            <a:r>
              <a:rPr lang="en-US" sz="2000" smtClean="0"/>
              <a:t>y=2x</a:t>
            </a:r>
            <a:r>
              <a:rPr lang="en-US" sz="2000" baseline="30000" smtClean="0"/>
              <a:t>2</a:t>
            </a:r>
            <a:r>
              <a:rPr lang="en-US" sz="2000" smtClean="0"/>
              <a:t>+4x+1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Move c to the side with 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</a:t>
            </a:r>
            <a:r>
              <a:rPr lang="en-US" sz="2000" smtClean="0"/>
              <a:t>y-1=2x</a:t>
            </a:r>
            <a:r>
              <a:rPr lang="en-US" sz="2000" baseline="30000" smtClean="0"/>
              <a:t>2</a:t>
            </a:r>
            <a:r>
              <a:rPr lang="en-US" sz="2000" smtClean="0"/>
              <a:t>+4x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If necessary, multiply or divide so that x</a:t>
            </a:r>
            <a:r>
              <a:rPr lang="en-US" sz="1200" baseline="30000" smtClean="0"/>
              <a:t>2 </a:t>
            </a:r>
            <a:r>
              <a:rPr lang="en-US" sz="1200" smtClean="0"/>
              <a:t>has no coefficient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 y/2-1/2=x</a:t>
            </a:r>
            <a:r>
              <a:rPr lang="en-US" sz="2000" baseline="30000" smtClean="0"/>
              <a:t>2+</a:t>
            </a:r>
            <a:r>
              <a:rPr lang="en-US" sz="2000" smtClean="0"/>
              <a:t>2x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Complete the square with ax</a:t>
            </a:r>
            <a:r>
              <a:rPr lang="en-US" sz="1200" baseline="30000" smtClean="0"/>
              <a:t>2</a:t>
            </a:r>
            <a:r>
              <a:rPr lang="en-US" sz="1200" smtClean="0"/>
              <a:t>+bx by dividing b by 2 and squaring– make sure to add to both sides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</a:t>
            </a:r>
            <a:r>
              <a:rPr lang="en-US" sz="2000" smtClean="0"/>
              <a:t>2/2 = 1		1</a:t>
            </a:r>
            <a:r>
              <a:rPr lang="en-US" sz="2000" baseline="30000" smtClean="0"/>
              <a:t>2</a:t>
            </a:r>
            <a:r>
              <a:rPr lang="en-US" sz="2000" smtClean="0"/>
              <a:t>=1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y/2 -1/2 +1=x</a:t>
            </a:r>
            <a:r>
              <a:rPr lang="en-US" sz="2000" baseline="30000" smtClean="0"/>
              <a:t>2</a:t>
            </a:r>
            <a:r>
              <a:rPr lang="en-US" sz="2000" smtClean="0"/>
              <a:t>+2x+1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Factor the x side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</a:t>
            </a:r>
            <a:r>
              <a:rPr lang="en-US" sz="2000" smtClean="0"/>
              <a:t>y/2 + 1/2=(x+1)</a:t>
            </a:r>
            <a:r>
              <a:rPr lang="en-US" sz="2000" baseline="30000" smtClean="0"/>
              <a:t>2</a:t>
            </a:r>
            <a:endParaRPr lang="en-US" sz="2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Isolate y, dividing or multiplying if necessary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2</a:t>
            </a:r>
            <a:r>
              <a:rPr lang="en-US" sz="2400" smtClean="0"/>
              <a:t>(</a:t>
            </a:r>
            <a:r>
              <a:rPr lang="en-US" sz="2000" smtClean="0"/>
              <a:t>y/2 + ½)= 2(x+1)</a:t>
            </a:r>
            <a:r>
              <a:rPr lang="en-US" sz="2000" baseline="30000" smtClean="0"/>
              <a:t>2</a:t>
            </a:r>
            <a:endParaRPr lang="en-US" sz="200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	y=2(x+1)</a:t>
            </a:r>
            <a:r>
              <a:rPr lang="en-US" sz="2000" baseline="30000" smtClean="0"/>
              <a:t>2</a:t>
            </a:r>
            <a:r>
              <a:rPr lang="en-US" sz="2000" smtClean="0"/>
              <a:t>-1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Find (h, k)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sz="1200" smtClean="0"/>
              <a:t>	</a:t>
            </a:r>
            <a:r>
              <a:rPr lang="en-US" sz="2000" smtClean="0"/>
              <a:t>(-1, -1)</a:t>
            </a:r>
          </a:p>
        </p:txBody>
      </p:sp>
      <p:sp>
        <p:nvSpPr>
          <p:cNvPr id="4" name="SMARTPenAnnotation254"/>
          <p:cNvSpPr/>
          <p:nvPr/>
        </p:nvSpPr>
        <p:spPr>
          <a:xfrm>
            <a:off x="2180272" y="3806190"/>
            <a:ext cx="557213" cy="8573"/>
          </a:xfrm>
          <a:custGeom>
            <a:avLst/>
            <a:gdLst/>
            <a:ahLst/>
            <a:cxnLst/>
            <a:rect l="0" t="0" r="0" b="0"/>
            <a:pathLst>
              <a:path w="557213" h="8573">
                <a:moveTo>
                  <a:pt x="0" y="0"/>
                </a:moveTo>
                <a:lnTo>
                  <a:pt x="217158" y="0"/>
                </a:lnTo>
                <a:lnTo>
                  <a:pt x="219067" y="952"/>
                </a:lnTo>
                <a:lnTo>
                  <a:pt x="220340" y="2539"/>
                </a:lnTo>
                <a:lnTo>
                  <a:pt x="221188" y="4551"/>
                </a:lnTo>
                <a:lnTo>
                  <a:pt x="222706" y="5891"/>
                </a:lnTo>
                <a:lnTo>
                  <a:pt x="224671" y="6785"/>
                </a:lnTo>
                <a:lnTo>
                  <a:pt x="226933" y="7381"/>
                </a:lnTo>
                <a:lnTo>
                  <a:pt x="229394" y="7778"/>
                </a:lnTo>
                <a:lnTo>
                  <a:pt x="231987" y="8043"/>
                </a:lnTo>
                <a:lnTo>
                  <a:pt x="234668" y="8219"/>
                </a:lnTo>
                <a:lnTo>
                  <a:pt x="242992" y="8467"/>
                </a:lnTo>
                <a:lnTo>
                  <a:pt x="534353" y="8572"/>
                </a:lnTo>
                <a:lnTo>
                  <a:pt x="536258" y="7619"/>
                </a:lnTo>
                <a:lnTo>
                  <a:pt x="537528" y="6032"/>
                </a:lnTo>
                <a:lnTo>
                  <a:pt x="538374" y="4022"/>
                </a:lnTo>
                <a:lnTo>
                  <a:pt x="539891" y="2680"/>
                </a:lnTo>
                <a:lnTo>
                  <a:pt x="541855" y="1787"/>
                </a:lnTo>
                <a:lnTo>
                  <a:pt x="544116" y="1191"/>
                </a:lnTo>
                <a:lnTo>
                  <a:pt x="546577" y="794"/>
                </a:lnTo>
                <a:lnTo>
                  <a:pt x="549170" y="529"/>
                </a:lnTo>
                <a:lnTo>
                  <a:pt x="5572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5"/>
          <p:cNvSpPr/>
          <p:nvPr/>
        </p:nvSpPr>
        <p:spPr>
          <a:xfrm>
            <a:off x="2883217" y="3343275"/>
            <a:ext cx="3943338" cy="1894136"/>
          </a:xfrm>
          <a:custGeom>
            <a:avLst/>
            <a:gdLst/>
            <a:ahLst/>
            <a:cxnLst/>
            <a:rect l="0" t="0" r="0" b="0"/>
            <a:pathLst>
              <a:path w="3943338" h="1894136">
                <a:moveTo>
                  <a:pt x="0" y="334327"/>
                </a:moveTo>
                <a:lnTo>
                  <a:pt x="4551" y="334327"/>
                </a:lnTo>
                <a:lnTo>
                  <a:pt x="21466" y="327483"/>
                </a:lnTo>
                <a:lnTo>
                  <a:pt x="37581" y="320657"/>
                </a:lnTo>
                <a:lnTo>
                  <a:pt x="102197" y="309937"/>
                </a:lnTo>
                <a:lnTo>
                  <a:pt x="145644" y="306244"/>
                </a:lnTo>
                <a:lnTo>
                  <a:pt x="171424" y="301876"/>
                </a:lnTo>
                <a:lnTo>
                  <a:pt x="197160" y="298042"/>
                </a:lnTo>
                <a:lnTo>
                  <a:pt x="215262" y="294388"/>
                </a:lnTo>
                <a:lnTo>
                  <a:pt x="336404" y="280932"/>
                </a:lnTo>
                <a:lnTo>
                  <a:pt x="459147" y="271952"/>
                </a:lnTo>
                <a:lnTo>
                  <a:pt x="496460" y="266973"/>
                </a:lnTo>
                <a:lnTo>
                  <a:pt x="524504" y="265037"/>
                </a:lnTo>
                <a:lnTo>
                  <a:pt x="550928" y="259010"/>
                </a:lnTo>
                <a:lnTo>
                  <a:pt x="565849" y="257038"/>
                </a:lnTo>
                <a:lnTo>
                  <a:pt x="627807" y="236784"/>
                </a:lnTo>
                <a:lnTo>
                  <a:pt x="638753" y="231285"/>
                </a:lnTo>
                <a:lnTo>
                  <a:pt x="643005" y="228485"/>
                </a:lnTo>
                <a:lnTo>
                  <a:pt x="652810" y="225374"/>
                </a:lnTo>
                <a:lnTo>
                  <a:pt x="685914" y="220563"/>
                </a:lnTo>
                <a:lnTo>
                  <a:pt x="700439" y="216164"/>
                </a:lnTo>
                <a:lnTo>
                  <a:pt x="704132" y="215547"/>
                </a:lnTo>
                <a:lnTo>
                  <a:pt x="710775" y="212321"/>
                </a:lnTo>
                <a:lnTo>
                  <a:pt x="713880" y="210127"/>
                </a:lnTo>
                <a:lnTo>
                  <a:pt x="722410" y="207690"/>
                </a:lnTo>
                <a:lnTo>
                  <a:pt x="752231" y="204863"/>
                </a:lnTo>
                <a:lnTo>
                  <a:pt x="810122" y="182497"/>
                </a:lnTo>
                <a:lnTo>
                  <a:pt x="814402" y="181672"/>
                </a:lnTo>
                <a:lnTo>
                  <a:pt x="933902" y="127867"/>
                </a:lnTo>
                <a:lnTo>
                  <a:pt x="942642" y="122392"/>
                </a:lnTo>
                <a:lnTo>
                  <a:pt x="965052" y="116309"/>
                </a:lnTo>
                <a:lnTo>
                  <a:pt x="989934" y="111700"/>
                </a:lnTo>
                <a:lnTo>
                  <a:pt x="1075713" y="83618"/>
                </a:lnTo>
                <a:lnTo>
                  <a:pt x="1118102" y="62448"/>
                </a:lnTo>
                <a:lnTo>
                  <a:pt x="1143047" y="56329"/>
                </a:lnTo>
                <a:lnTo>
                  <a:pt x="1262468" y="34194"/>
                </a:lnTo>
                <a:lnTo>
                  <a:pt x="1353763" y="11110"/>
                </a:lnTo>
                <a:lnTo>
                  <a:pt x="1433170" y="7649"/>
                </a:lnTo>
                <a:lnTo>
                  <a:pt x="1447932" y="1793"/>
                </a:lnTo>
                <a:lnTo>
                  <a:pt x="1460020" y="354"/>
                </a:lnTo>
                <a:lnTo>
                  <a:pt x="1571968" y="0"/>
                </a:lnTo>
                <a:lnTo>
                  <a:pt x="2342470" y="0"/>
                </a:lnTo>
                <a:lnTo>
                  <a:pt x="2459775" y="7778"/>
                </a:lnTo>
                <a:lnTo>
                  <a:pt x="2667978" y="17037"/>
                </a:lnTo>
                <a:lnTo>
                  <a:pt x="2780412" y="19680"/>
                </a:lnTo>
                <a:lnTo>
                  <a:pt x="2890296" y="25364"/>
                </a:lnTo>
                <a:lnTo>
                  <a:pt x="3031239" y="25716"/>
                </a:lnTo>
                <a:lnTo>
                  <a:pt x="3042985" y="28257"/>
                </a:lnTo>
                <a:lnTo>
                  <a:pt x="3054555" y="31608"/>
                </a:lnTo>
                <a:lnTo>
                  <a:pt x="3101451" y="36672"/>
                </a:lnTo>
                <a:lnTo>
                  <a:pt x="3113878" y="40111"/>
                </a:lnTo>
                <a:lnTo>
                  <a:pt x="3172296" y="47306"/>
                </a:lnTo>
                <a:lnTo>
                  <a:pt x="3292228" y="91606"/>
                </a:lnTo>
                <a:lnTo>
                  <a:pt x="3403493" y="141801"/>
                </a:lnTo>
                <a:lnTo>
                  <a:pt x="3521712" y="199671"/>
                </a:lnTo>
                <a:lnTo>
                  <a:pt x="3575935" y="235279"/>
                </a:lnTo>
                <a:lnTo>
                  <a:pt x="3597175" y="245538"/>
                </a:lnTo>
                <a:lnTo>
                  <a:pt x="3644754" y="285104"/>
                </a:lnTo>
                <a:lnTo>
                  <a:pt x="3709351" y="343059"/>
                </a:lnTo>
                <a:lnTo>
                  <a:pt x="3754457" y="386654"/>
                </a:lnTo>
                <a:lnTo>
                  <a:pt x="3794893" y="443282"/>
                </a:lnTo>
                <a:lnTo>
                  <a:pt x="3828094" y="500196"/>
                </a:lnTo>
                <a:lnTo>
                  <a:pt x="3859068" y="557387"/>
                </a:lnTo>
                <a:lnTo>
                  <a:pt x="3889133" y="610386"/>
                </a:lnTo>
                <a:lnTo>
                  <a:pt x="3903261" y="629271"/>
                </a:lnTo>
                <a:lnTo>
                  <a:pt x="3910610" y="644483"/>
                </a:lnTo>
                <a:lnTo>
                  <a:pt x="3914512" y="658229"/>
                </a:lnTo>
                <a:lnTo>
                  <a:pt x="3926684" y="703534"/>
                </a:lnTo>
                <a:lnTo>
                  <a:pt x="3940852" y="745106"/>
                </a:lnTo>
                <a:lnTo>
                  <a:pt x="3943307" y="802945"/>
                </a:lnTo>
                <a:lnTo>
                  <a:pt x="3943337" y="820099"/>
                </a:lnTo>
                <a:lnTo>
                  <a:pt x="3942389" y="824862"/>
                </a:lnTo>
                <a:lnTo>
                  <a:pt x="3938796" y="832695"/>
                </a:lnTo>
                <a:lnTo>
                  <a:pt x="3923199" y="855937"/>
                </a:lnTo>
                <a:lnTo>
                  <a:pt x="3920106" y="866509"/>
                </a:lnTo>
                <a:lnTo>
                  <a:pt x="3919282" y="871995"/>
                </a:lnTo>
                <a:lnTo>
                  <a:pt x="3915826" y="880631"/>
                </a:lnTo>
                <a:lnTo>
                  <a:pt x="3911115" y="889549"/>
                </a:lnTo>
                <a:lnTo>
                  <a:pt x="3902154" y="909682"/>
                </a:lnTo>
                <a:lnTo>
                  <a:pt x="3863393" y="963881"/>
                </a:lnTo>
                <a:lnTo>
                  <a:pt x="3850868" y="986952"/>
                </a:lnTo>
                <a:lnTo>
                  <a:pt x="3800713" y="1042529"/>
                </a:lnTo>
                <a:lnTo>
                  <a:pt x="3778615" y="1065757"/>
                </a:lnTo>
                <a:lnTo>
                  <a:pt x="3765423" y="1082965"/>
                </a:lnTo>
                <a:lnTo>
                  <a:pt x="3746169" y="1100129"/>
                </a:lnTo>
                <a:lnTo>
                  <a:pt x="3732631" y="1116327"/>
                </a:lnTo>
                <a:lnTo>
                  <a:pt x="3671863" y="1171679"/>
                </a:lnTo>
                <a:lnTo>
                  <a:pt x="3654914" y="1187612"/>
                </a:lnTo>
                <a:lnTo>
                  <a:pt x="3624979" y="1205767"/>
                </a:lnTo>
                <a:lnTo>
                  <a:pt x="3622518" y="1208657"/>
                </a:lnTo>
                <a:lnTo>
                  <a:pt x="3620877" y="1211536"/>
                </a:lnTo>
                <a:lnTo>
                  <a:pt x="3613974" y="1217276"/>
                </a:lnTo>
                <a:lnTo>
                  <a:pt x="3598571" y="1228721"/>
                </a:lnTo>
                <a:lnTo>
                  <a:pt x="3585403" y="1240154"/>
                </a:lnTo>
                <a:lnTo>
                  <a:pt x="3544335" y="1265872"/>
                </a:lnTo>
                <a:lnTo>
                  <a:pt x="3538045" y="1271587"/>
                </a:lnTo>
                <a:lnTo>
                  <a:pt x="3534081" y="1273492"/>
                </a:lnTo>
                <a:lnTo>
                  <a:pt x="3524598" y="1275609"/>
                </a:lnTo>
                <a:lnTo>
                  <a:pt x="3514033" y="1281630"/>
                </a:lnTo>
                <a:lnTo>
                  <a:pt x="3464944" y="1314376"/>
                </a:lnTo>
                <a:lnTo>
                  <a:pt x="3456723" y="1317592"/>
                </a:lnTo>
                <a:lnTo>
                  <a:pt x="3448941" y="1319974"/>
                </a:lnTo>
                <a:lnTo>
                  <a:pt x="3434803" y="1326670"/>
                </a:lnTo>
                <a:lnTo>
                  <a:pt x="3422253" y="1334686"/>
                </a:lnTo>
                <a:lnTo>
                  <a:pt x="3402236" y="1344047"/>
                </a:lnTo>
                <a:lnTo>
                  <a:pt x="3383817" y="1356556"/>
                </a:lnTo>
                <a:lnTo>
                  <a:pt x="3312569" y="1384528"/>
                </a:lnTo>
                <a:lnTo>
                  <a:pt x="3297243" y="1388776"/>
                </a:lnTo>
                <a:lnTo>
                  <a:pt x="3258899" y="1407025"/>
                </a:lnTo>
                <a:lnTo>
                  <a:pt x="3223527" y="1424423"/>
                </a:lnTo>
                <a:lnTo>
                  <a:pt x="3112558" y="1460431"/>
                </a:lnTo>
                <a:lnTo>
                  <a:pt x="3009833" y="1488790"/>
                </a:lnTo>
                <a:lnTo>
                  <a:pt x="2890954" y="1518499"/>
                </a:lnTo>
                <a:lnTo>
                  <a:pt x="2808554" y="1536794"/>
                </a:lnTo>
                <a:lnTo>
                  <a:pt x="2730852" y="1568971"/>
                </a:lnTo>
                <a:lnTo>
                  <a:pt x="2699219" y="1583433"/>
                </a:lnTo>
                <a:lnTo>
                  <a:pt x="2581467" y="1626376"/>
                </a:lnTo>
                <a:lnTo>
                  <a:pt x="2460197" y="1669789"/>
                </a:lnTo>
                <a:lnTo>
                  <a:pt x="2355194" y="1701251"/>
                </a:lnTo>
                <a:lnTo>
                  <a:pt x="2231980" y="1716429"/>
                </a:lnTo>
                <a:lnTo>
                  <a:pt x="2201520" y="1721104"/>
                </a:lnTo>
                <a:lnTo>
                  <a:pt x="2170905" y="1725029"/>
                </a:lnTo>
                <a:lnTo>
                  <a:pt x="2149756" y="1728704"/>
                </a:lnTo>
                <a:lnTo>
                  <a:pt x="2023788" y="1738992"/>
                </a:lnTo>
                <a:lnTo>
                  <a:pt x="1901138" y="1740216"/>
                </a:lnTo>
                <a:lnTo>
                  <a:pt x="1547834" y="1740217"/>
                </a:lnTo>
                <a:lnTo>
                  <a:pt x="1429302" y="1731998"/>
                </a:lnTo>
                <a:lnTo>
                  <a:pt x="1172601" y="1731645"/>
                </a:lnTo>
                <a:lnTo>
                  <a:pt x="1050392" y="1747567"/>
                </a:lnTo>
                <a:lnTo>
                  <a:pt x="917976" y="1756566"/>
                </a:lnTo>
                <a:lnTo>
                  <a:pt x="795189" y="1757362"/>
                </a:lnTo>
                <a:lnTo>
                  <a:pt x="238495" y="1757362"/>
                </a:lnTo>
                <a:lnTo>
                  <a:pt x="236149" y="1758315"/>
                </a:lnTo>
                <a:lnTo>
                  <a:pt x="234585" y="1759902"/>
                </a:lnTo>
                <a:lnTo>
                  <a:pt x="233542" y="1761913"/>
                </a:lnTo>
                <a:lnTo>
                  <a:pt x="231895" y="1763254"/>
                </a:lnTo>
                <a:lnTo>
                  <a:pt x="229844" y="1764147"/>
                </a:lnTo>
                <a:lnTo>
                  <a:pt x="225026" y="1765140"/>
                </a:lnTo>
                <a:lnTo>
                  <a:pt x="211360" y="1765830"/>
                </a:lnTo>
                <a:lnTo>
                  <a:pt x="209487" y="1766817"/>
                </a:lnTo>
                <a:lnTo>
                  <a:pt x="208238" y="1768428"/>
                </a:lnTo>
                <a:lnTo>
                  <a:pt x="207405" y="1770455"/>
                </a:lnTo>
                <a:lnTo>
                  <a:pt x="205898" y="1771806"/>
                </a:lnTo>
                <a:lnTo>
                  <a:pt x="203940" y="1772706"/>
                </a:lnTo>
                <a:lnTo>
                  <a:pt x="201683" y="1773306"/>
                </a:lnTo>
                <a:lnTo>
                  <a:pt x="200178" y="1774659"/>
                </a:lnTo>
                <a:lnTo>
                  <a:pt x="199174" y="1776514"/>
                </a:lnTo>
                <a:lnTo>
                  <a:pt x="198505" y="1778702"/>
                </a:lnTo>
                <a:lnTo>
                  <a:pt x="197107" y="1780161"/>
                </a:lnTo>
                <a:lnTo>
                  <a:pt x="195222" y="1781134"/>
                </a:lnTo>
                <a:lnTo>
                  <a:pt x="193013" y="1781783"/>
                </a:lnTo>
                <a:lnTo>
                  <a:pt x="188019" y="1785043"/>
                </a:lnTo>
                <a:lnTo>
                  <a:pt x="185353" y="1787246"/>
                </a:lnTo>
                <a:lnTo>
                  <a:pt x="182624" y="1788715"/>
                </a:lnTo>
                <a:lnTo>
                  <a:pt x="177051" y="1790347"/>
                </a:lnTo>
                <a:lnTo>
                  <a:pt x="175184" y="1791734"/>
                </a:lnTo>
                <a:lnTo>
                  <a:pt x="173939" y="1793612"/>
                </a:lnTo>
                <a:lnTo>
                  <a:pt x="173110" y="1795816"/>
                </a:lnTo>
                <a:lnTo>
                  <a:pt x="171604" y="1797286"/>
                </a:lnTo>
                <a:lnTo>
                  <a:pt x="169648" y="1798265"/>
                </a:lnTo>
                <a:lnTo>
                  <a:pt x="167391" y="1798918"/>
                </a:lnTo>
                <a:lnTo>
                  <a:pt x="165887" y="1800306"/>
                </a:lnTo>
                <a:lnTo>
                  <a:pt x="164883" y="1802184"/>
                </a:lnTo>
                <a:lnTo>
                  <a:pt x="164215" y="1804389"/>
                </a:lnTo>
                <a:lnTo>
                  <a:pt x="162817" y="1805858"/>
                </a:lnTo>
                <a:lnTo>
                  <a:pt x="160932" y="1806838"/>
                </a:lnTo>
                <a:lnTo>
                  <a:pt x="158723" y="1807491"/>
                </a:lnTo>
                <a:lnTo>
                  <a:pt x="157250" y="1808879"/>
                </a:lnTo>
                <a:lnTo>
                  <a:pt x="156269" y="1810756"/>
                </a:lnTo>
                <a:lnTo>
                  <a:pt x="155614" y="1812961"/>
                </a:lnTo>
                <a:lnTo>
                  <a:pt x="154225" y="1814431"/>
                </a:lnTo>
                <a:lnTo>
                  <a:pt x="152347" y="1815410"/>
                </a:lnTo>
                <a:lnTo>
                  <a:pt x="150142" y="1816063"/>
                </a:lnTo>
                <a:lnTo>
                  <a:pt x="148672" y="1817451"/>
                </a:lnTo>
                <a:lnTo>
                  <a:pt x="147692" y="1819329"/>
                </a:lnTo>
                <a:lnTo>
                  <a:pt x="147039" y="1821533"/>
                </a:lnTo>
                <a:lnTo>
                  <a:pt x="145651" y="1823003"/>
                </a:lnTo>
                <a:lnTo>
                  <a:pt x="143773" y="1823983"/>
                </a:lnTo>
                <a:lnTo>
                  <a:pt x="141569" y="1824635"/>
                </a:lnTo>
                <a:lnTo>
                  <a:pt x="141052" y="1824119"/>
                </a:lnTo>
                <a:lnTo>
                  <a:pt x="141659" y="1822822"/>
                </a:lnTo>
                <a:lnTo>
                  <a:pt x="161148" y="1797069"/>
                </a:lnTo>
                <a:lnTo>
                  <a:pt x="174536" y="1785743"/>
                </a:lnTo>
                <a:lnTo>
                  <a:pt x="199922" y="1754887"/>
                </a:lnTo>
                <a:lnTo>
                  <a:pt x="216373" y="1743150"/>
                </a:lnTo>
                <a:lnTo>
                  <a:pt x="218544" y="1740268"/>
                </a:lnTo>
                <a:lnTo>
                  <a:pt x="219991" y="1737393"/>
                </a:lnTo>
                <a:lnTo>
                  <a:pt x="270494" y="1683088"/>
                </a:lnTo>
                <a:lnTo>
                  <a:pt x="272619" y="1677362"/>
                </a:lnTo>
                <a:lnTo>
                  <a:pt x="274139" y="1675453"/>
                </a:lnTo>
                <a:lnTo>
                  <a:pt x="276104" y="1674181"/>
                </a:lnTo>
                <a:lnTo>
                  <a:pt x="278367" y="1673333"/>
                </a:lnTo>
                <a:lnTo>
                  <a:pt x="283421" y="1669851"/>
                </a:lnTo>
                <a:lnTo>
                  <a:pt x="286102" y="1667589"/>
                </a:lnTo>
                <a:lnTo>
                  <a:pt x="287890" y="1665128"/>
                </a:lnTo>
                <a:lnTo>
                  <a:pt x="289876" y="1659854"/>
                </a:lnTo>
                <a:lnTo>
                  <a:pt x="289453" y="1658067"/>
                </a:lnTo>
                <a:lnTo>
                  <a:pt x="288219" y="1656875"/>
                </a:lnTo>
                <a:lnTo>
                  <a:pt x="286443" y="1656081"/>
                </a:lnTo>
                <a:lnTo>
                  <a:pt x="281931" y="1655198"/>
                </a:lnTo>
                <a:lnTo>
                  <a:pt x="279394" y="1654963"/>
                </a:lnTo>
                <a:lnTo>
                  <a:pt x="277703" y="1655758"/>
                </a:lnTo>
                <a:lnTo>
                  <a:pt x="276575" y="1657241"/>
                </a:lnTo>
                <a:lnTo>
                  <a:pt x="275823" y="1659182"/>
                </a:lnTo>
                <a:lnTo>
                  <a:pt x="274370" y="1660477"/>
                </a:lnTo>
                <a:lnTo>
                  <a:pt x="272448" y="1661339"/>
                </a:lnTo>
                <a:lnTo>
                  <a:pt x="270214" y="1661915"/>
                </a:lnTo>
                <a:lnTo>
                  <a:pt x="268725" y="1663250"/>
                </a:lnTo>
                <a:lnTo>
                  <a:pt x="267733" y="1665094"/>
                </a:lnTo>
                <a:lnTo>
                  <a:pt x="267071" y="1667274"/>
                </a:lnTo>
                <a:lnTo>
                  <a:pt x="264725" y="1668729"/>
                </a:lnTo>
                <a:lnTo>
                  <a:pt x="257038" y="1670345"/>
                </a:lnTo>
                <a:lnTo>
                  <a:pt x="254226" y="1671728"/>
                </a:lnTo>
                <a:lnTo>
                  <a:pt x="252352" y="1673603"/>
                </a:lnTo>
                <a:lnTo>
                  <a:pt x="249316" y="1678225"/>
                </a:lnTo>
                <a:lnTo>
                  <a:pt x="244792" y="1683455"/>
                </a:lnTo>
                <a:lnTo>
                  <a:pt x="243205" y="1686183"/>
                </a:lnTo>
                <a:lnTo>
                  <a:pt x="241441" y="1691754"/>
                </a:lnTo>
                <a:lnTo>
                  <a:pt x="239066" y="1693621"/>
                </a:lnTo>
                <a:lnTo>
                  <a:pt x="235577" y="1694865"/>
                </a:lnTo>
                <a:lnTo>
                  <a:pt x="231346" y="1695696"/>
                </a:lnTo>
                <a:lnTo>
                  <a:pt x="228526" y="1697201"/>
                </a:lnTo>
                <a:lnTo>
                  <a:pt x="226646" y="1699157"/>
                </a:lnTo>
                <a:lnTo>
                  <a:pt x="225392" y="1701414"/>
                </a:lnTo>
                <a:lnTo>
                  <a:pt x="223999" y="1706461"/>
                </a:lnTo>
                <a:lnTo>
                  <a:pt x="223628" y="1709141"/>
                </a:lnTo>
                <a:lnTo>
                  <a:pt x="222428" y="1710927"/>
                </a:lnTo>
                <a:lnTo>
                  <a:pt x="220675" y="1712118"/>
                </a:lnTo>
                <a:lnTo>
                  <a:pt x="218554" y="1712912"/>
                </a:lnTo>
                <a:lnTo>
                  <a:pt x="211018" y="1718580"/>
                </a:lnTo>
                <a:lnTo>
                  <a:pt x="202753" y="1726292"/>
                </a:lnTo>
                <a:lnTo>
                  <a:pt x="199939" y="1728076"/>
                </a:lnTo>
                <a:lnTo>
                  <a:pt x="194272" y="1730059"/>
                </a:lnTo>
                <a:lnTo>
                  <a:pt x="192379" y="1731540"/>
                </a:lnTo>
                <a:lnTo>
                  <a:pt x="191118" y="1733480"/>
                </a:lnTo>
                <a:lnTo>
                  <a:pt x="189716" y="1738176"/>
                </a:lnTo>
                <a:lnTo>
                  <a:pt x="189093" y="1743437"/>
                </a:lnTo>
                <a:lnTo>
                  <a:pt x="187975" y="1745221"/>
                </a:lnTo>
                <a:lnTo>
                  <a:pt x="186277" y="1746411"/>
                </a:lnTo>
                <a:lnTo>
                  <a:pt x="184192" y="1747204"/>
                </a:lnTo>
                <a:lnTo>
                  <a:pt x="182802" y="1748685"/>
                </a:lnTo>
                <a:lnTo>
                  <a:pt x="181875" y="1750625"/>
                </a:lnTo>
                <a:lnTo>
                  <a:pt x="180846" y="1755321"/>
                </a:lnTo>
                <a:lnTo>
                  <a:pt x="180389" y="1760582"/>
                </a:lnTo>
                <a:lnTo>
                  <a:pt x="179314" y="1762366"/>
                </a:lnTo>
                <a:lnTo>
                  <a:pt x="177645" y="1763556"/>
                </a:lnTo>
                <a:lnTo>
                  <a:pt x="175580" y="1764349"/>
                </a:lnTo>
                <a:lnTo>
                  <a:pt x="174203" y="1765830"/>
                </a:lnTo>
                <a:lnTo>
                  <a:pt x="173286" y="1767770"/>
                </a:lnTo>
                <a:lnTo>
                  <a:pt x="172266" y="1772465"/>
                </a:lnTo>
                <a:lnTo>
                  <a:pt x="171813" y="1777727"/>
                </a:lnTo>
                <a:lnTo>
                  <a:pt x="170740" y="1780464"/>
                </a:lnTo>
                <a:lnTo>
                  <a:pt x="167006" y="1786044"/>
                </a:lnTo>
                <a:lnTo>
                  <a:pt x="164678" y="1787914"/>
                </a:lnTo>
                <a:lnTo>
                  <a:pt x="162173" y="1789160"/>
                </a:lnTo>
                <a:lnTo>
                  <a:pt x="159550" y="1789990"/>
                </a:lnTo>
                <a:lnTo>
                  <a:pt x="157802" y="1791497"/>
                </a:lnTo>
                <a:lnTo>
                  <a:pt x="156636" y="1793454"/>
                </a:lnTo>
                <a:lnTo>
                  <a:pt x="155341" y="1798168"/>
                </a:lnTo>
                <a:lnTo>
                  <a:pt x="154765" y="1803438"/>
                </a:lnTo>
                <a:lnTo>
                  <a:pt x="153660" y="1805225"/>
                </a:lnTo>
                <a:lnTo>
                  <a:pt x="151970" y="1806415"/>
                </a:lnTo>
                <a:lnTo>
                  <a:pt x="149891" y="1807209"/>
                </a:lnTo>
                <a:lnTo>
                  <a:pt x="148504" y="1808691"/>
                </a:lnTo>
                <a:lnTo>
                  <a:pt x="147580" y="1810632"/>
                </a:lnTo>
                <a:lnTo>
                  <a:pt x="146965" y="1812878"/>
                </a:lnTo>
                <a:lnTo>
                  <a:pt x="147506" y="1814375"/>
                </a:lnTo>
                <a:lnTo>
                  <a:pt x="148820" y="1815373"/>
                </a:lnTo>
                <a:lnTo>
                  <a:pt x="150648" y="1816039"/>
                </a:lnTo>
                <a:lnTo>
                  <a:pt x="157772" y="1816975"/>
                </a:lnTo>
                <a:lnTo>
                  <a:pt x="160427" y="1818059"/>
                </a:lnTo>
                <a:lnTo>
                  <a:pt x="168713" y="1823183"/>
                </a:lnTo>
                <a:lnTo>
                  <a:pt x="174361" y="1824716"/>
                </a:lnTo>
                <a:lnTo>
                  <a:pt x="182896" y="1825579"/>
                </a:lnTo>
                <a:lnTo>
                  <a:pt x="185748" y="1826653"/>
                </a:lnTo>
                <a:lnTo>
                  <a:pt x="194313" y="1831762"/>
                </a:lnTo>
                <a:lnTo>
                  <a:pt x="200027" y="1833291"/>
                </a:lnTo>
                <a:lnTo>
                  <a:pt x="208598" y="1834152"/>
                </a:lnTo>
                <a:lnTo>
                  <a:pt x="210503" y="1835225"/>
                </a:lnTo>
                <a:lnTo>
                  <a:pt x="211773" y="1836894"/>
                </a:lnTo>
                <a:lnTo>
                  <a:pt x="212619" y="1838958"/>
                </a:lnTo>
                <a:lnTo>
                  <a:pt x="214136" y="1840334"/>
                </a:lnTo>
                <a:lnTo>
                  <a:pt x="216100" y="1841252"/>
                </a:lnTo>
                <a:lnTo>
                  <a:pt x="220822" y="1842272"/>
                </a:lnTo>
                <a:lnTo>
                  <a:pt x="226096" y="1842725"/>
                </a:lnTo>
                <a:lnTo>
                  <a:pt x="228835" y="1843798"/>
                </a:lnTo>
                <a:lnTo>
                  <a:pt x="234420" y="1847531"/>
                </a:lnTo>
                <a:lnTo>
                  <a:pt x="236290" y="1849859"/>
                </a:lnTo>
                <a:lnTo>
                  <a:pt x="237537" y="1852364"/>
                </a:lnTo>
                <a:lnTo>
                  <a:pt x="238368" y="1854987"/>
                </a:lnTo>
                <a:lnTo>
                  <a:pt x="239874" y="1856735"/>
                </a:lnTo>
                <a:lnTo>
                  <a:pt x="241831" y="1857901"/>
                </a:lnTo>
                <a:lnTo>
                  <a:pt x="246546" y="1859196"/>
                </a:lnTo>
                <a:lnTo>
                  <a:pt x="260138" y="1860096"/>
                </a:lnTo>
                <a:lnTo>
                  <a:pt x="262008" y="1861094"/>
                </a:lnTo>
                <a:lnTo>
                  <a:pt x="263254" y="1862712"/>
                </a:lnTo>
                <a:lnTo>
                  <a:pt x="264085" y="1864743"/>
                </a:lnTo>
                <a:lnTo>
                  <a:pt x="265592" y="1866096"/>
                </a:lnTo>
                <a:lnTo>
                  <a:pt x="267549" y="1866999"/>
                </a:lnTo>
                <a:lnTo>
                  <a:pt x="272263" y="1868002"/>
                </a:lnTo>
                <a:lnTo>
                  <a:pt x="294354" y="1868773"/>
                </a:lnTo>
                <a:lnTo>
                  <a:pt x="296248" y="1869737"/>
                </a:lnTo>
                <a:lnTo>
                  <a:pt x="297511" y="1871331"/>
                </a:lnTo>
                <a:lnTo>
                  <a:pt x="298353" y="1873346"/>
                </a:lnTo>
                <a:lnTo>
                  <a:pt x="299867" y="1874690"/>
                </a:lnTo>
                <a:lnTo>
                  <a:pt x="301829" y="1875585"/>
                </a:lnTo>
                <a:lnTo>
                  <a:pt x="304089" y="1876183"/>
                </a:lnTo>
                <a:lnTo>
                  <a:pt x="305596" y="1877533"/>
                </a:lnTo>
                <a:lnTo>
                  <a:pt x="306601" y="1879386"/>
                </a:lnTo>
                <a:lnTo>
                  <a:pt x="307271" y="1881574"/>
                </a:lnTo>
                <a:lnTo>
                  <a:pt x="308670" y="1883033"/>
                </a:lnTo>
                <a:lnTo>
                  <a:pt x="310555" y="1884005"/>
                </a:lnTo>
                <a:lnTo>
                  <a:pt x="312764" y="1884653"/>
                </a:lnTo>
                <a:lnTo>
                  <a:pt x="314237" y="1886038"/>
                </a:lnTo>
                <a:lnTo>
                  <a:pt x="315219" y="1887913"/>
                </a:lnTo>
                <a:lnTo>
                  <a:pt x="315873" y="1890117"/>
                </a:lnTo>
                <a:lnTo>
                  <a:pt x="317262" y="1891585"/>
                </a:lnTo>
                <a:lnTo>
                  <a:pt x="319141" y="1892564"/>
                </a:lnTo>
                <a:lnTo>
                  <a:pt x="323768" y="1893652"/>
                </a:lnTo>
                <a:lnTo>
                  <a:pt x="328999" y="1894135"/>
                </a:lnTo>
                <a:lnTo>
                  <a:pt x="330775" y="1893312"/>
                </a:lnTo>
                <a:lnTo>
                  <a:pt x="331959" y="1891810"/>
                </a:lnTo>
                <a:lnTo>
                  <a:pt x="332749" y="1889857"/>
                </a:lnTo>
                <a:lnTo>
                  <a:pt x="332322" y="1888554"/>
                </a:lnTo>
                <a:lnTo>
                  <a:pt x="331086" y="1887686"/>
                </a:lnTo>
                <a:lnTo>
                  <a:pt x="329309" y="1887108"/>
                </a:lnTo>
                <a:lnTo>
                  <a:pt x="328124" y="1885769"/>
                </a:lnTo>
                <a:lnTo>
                  <a:pt x="327335" y="1883924"/>
                </a:lnTo>
                <a:lnTo>
                  <a:pt x="325755" y="18773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6"/>
          <p:cNvSpPr/>
          <p:nvPr/>
        </p:nvSpPr>
        <p:spPr>
          <a:xfrm>
            <a:off x="2347111" y="5066348"/>
            <a:ext cx="582780" cy="111443"/>
          </a:xfrm>
          <a:custGeom>
            <a:avLst/>
            <a:gdLst/>
            <a:ahLst/>
            <a:cxnLst/>
            <a:rect l="0" t="0" r="0" b="0"/>
            <a:pathLst>
              <a:path w="582780" h="111443">
                <a:moveTo>
                  <a:pt x="133198" y="68579"/>
                </a:moveTo>
                <a:lnTo>
                  <a:pt x="128259" y="68579"/>
                </a:lnTo>
                <a:lnTo>
                  <a:pt x="392036" y="68579"/>
                </a:lnTo>
                <a:lnTo>
                  <a:pt x="400955" y="66039"/>
                </a:lnTo>
                <a:lnTo>
                  <a:pt x="411269" y="62688"/>
                </a:lnTo>
                <a:lnTo>
                  <a:pt x="426833" y="60801"/>
                </a:lnTo>
                <a:lnTo>
                  <a:pt x="444199" y="60111"/>
                </a:lnTo>
                <a:lnTo>
                  <a:pt x="487527" y="60007"/>
                </a:lnTo>
                <a:lnTo>
                  <a:pt x="489433" y="59054"/>
                </a:lnTo>
                <a:lnTo>
                  <a:pt x="490703" y="57467"/>
                </a:lnTo>
                <a:lnTo>
                  <a:pt x="491550" y="55456"/>
                </a:lnTo>
                <a:lnTo>
                  <a:pt x="491162" y="54115"/>
                </a:lnTo>
                <a:lnTo>
                  <a:pt x="489951" y="53222"/>
                </a:lnTo>
                <a:lnTo>
                  <a:pt x="486065" y="52228"/>
                </a:lnTo>
                <a:lnTo>
                  <a:pt x="468350" y="51504"/>
                </a:lnTo>
                <a:lnTo>
                  <a:pt x="78906" y="51434"/>
                </a:lnTo>
                <a:lnTo>
                  <a:pt x="76049" y="52387"/>
                </a:lnTo>
                <a:lnTo>
                  <a:pt x="73191" y="53974"/>
                </a:lnTo>
                <a:lnTo>
                  <a:pt x="70333" y="55985"/>
                </a:lnTo>
                <a:lnTo>
                  <a:pt x="64618" y="58219"/>
                </a:lnTo>
                <a:lnTo>
                  <a:pt x="53188" y="59653"/>
                </a:lnTo>
                <a:lnTo>
                  <a:pt x="36043" y="59976"/>
                </a:lnTo>
                <a:lnTo>
                  <a:pt x="34139" y="60939"/>
                </a:lnTo>
                <a:lnTo>
                  <a:pt x="32868" y="62533"/>
                </a:lnTo>
                <a:lnTo>
                  <a:pt x="32022" y="64548"/>
                </a:lnTo>
                <a:lnTo>
                  <a:pt x="30505" y="65892"/>
                </a:lnTo>
                <a:lnTo>
                  <a:pt x="28541" y="66787"/>
                </a:lnTo>
                <a:lnTo>
                  <a:pt x="23819" y="67783"/>
                </a:lnTo>
                <a:lnTo>
                  <a:pt x="10221" y="68475"/>
                </a:lnTo>
                <a:lnTo>
                  <a:pt x="8351" y="69462"/>
                </a:lnTo>
                <a:lnTo>
                  <a:pt x="7104" y="71073"/>
                </a:lnTo>
                <a:lnTo>
                  <a:pt x="6273" y="73099"/>
                </a:lnTo>
                <a:lnTo>
                  <a:pt x="4767" y="74450"/>
                </a:lnTo>
                <a:lnTo>
                  <a:pt x="2810" y="75351"/>
                </a:lnTo>
                <a:lnTo>
                  <a:pt x="553" y="75951"/>
                </a:lnTo>
                <a:lnTo>
                  <a:pt x="0" y="76351"/>
                </a:lnTo>
                <a:lnTo>
                  <a:pt x="585" y="76618"/>
                </a:lnTo>
                <a:lnTo>
                  <a:pt x="1927" y="76796"/>
                </a:lnTo>
                <a:lnTo>
                  <a:pt x="3774" y="75962"/>
                </a:lnTo>
                <a:lnTo>
                  <a:pt x="8367" y="72496"/>
                </a:lnTo>
                <a:lnTo>
                  <a:pt x="10925" y="71190"/>
                </a:lnTo>
                <a:lnTo>
                  <a:pt x="16307" y="69740"/>
                </a:lnTo>
                <a:lnTo>
                  <a:pt x="28476" y="67856"/>
                </a:lnTo>
                <a:lnTo>
                  <a:pt x="32903" y="66192"/>
                </a:lnTo>
                <a:lnTo>
                  <a:pt x="41951" y="62755"/>
                </a:lnTo>
                <a:lnTo>
                  <a:pt x="52399" y="60821"/>
                </a:lnTo>
                <a:lnTo>
                  <a:pt x="67372" y="60114"/>
                </a:lnTo>
                <a:lnTo>
                  <a:pt x="114784" y="60008"/>
                </a:lnTo>
                <a:lnTo>
                  <a:pt x="125332" y="57467"/>
                </a:lnTo>
                <a:lnTo>
                  <a:pt x="135417" y="54116"/>
                </a:lnTo>
                <a:lnTo>
                  <a:pt x="149653" y="51964"/>
                </a:lnTo>
                <a:lnTo>
                  <a:pt x="167428" y="51481"/>
                </a:lnTo>
                <a:lnTo>
                  <a:pt x="178906" y="51443"/>
                </a:lnTo>
                <a:lnTo>
                  <a:pt x="181768" y="50488"/>
                </a:lnTo>
                <a:lnTo>
                  <a:pt x="184628" y="48899"/>
                </a:lnTo>
                <a:lnTo>
                  <a:pt x="187487" y="46886"/>
                </a:lnTo>
                <a:lnTo>
                  <a:pt x="193204" y="44650"/>
                </a:lnTo>
                <a:lnTo>
                  <a:pt x="204318" y="43392"/>
                </a:lnTo>
                <a:lnTo>
                  <a:pt x="220589" y="42966"/>
                </a:lnTo>
                <a:lnTo>
                  <a:pt x="332020" y="42862"/>
                </a:lnTo>
                <a:lnTo>
                  <a:pt x="335278" y="41909"/>
                </a:lnTo>
                <a:lnTo>
                  <a:pt x="338403" y="40322"/>
                </a:lnTo>
                <a:lnTo>
                  <a:pt x="341439" y="38311"/>
                </a:lnTo>
                <a:lnTo>
                  <a:pt x="347352" y="36076"/>
                </a:lnTo>
                <a:lnTo>
                  <a:pt x="358910" y="34642"/>
                </a:lnTo>
                <a:lnTo>
                  <a:pt x="376083" y="34320"/>
                </a:lnTo>
                <a:lnTo>
                  <a:pt x="378941" y="33357"/>
                </a:lnTo>
                <a:lnTo>
                  <a:pt x="381800" y="31763"/>
                </a:lnTo>
                <a:lnTo>
                  <a:pt x="384658" y="29747"/>
                </a:lnTo>
                <a:lnTo>
                  <a:pt x="390373" y="27508"/>
                </a:lnTo>
                <a:lnTo>
                  <a:pt x="401803" y="26070"/>
                </a:lnTo>
                <a:lnTo>
                  <a:pt x="418949" y="25747"/>
                </a:lnTo>
                <a:lnTo>
                  <a:pt x="487497" y="25717"/>
                </a:lnTo>
                <a:lnTo>
                  <a:pt x="489413" y="24764"/>
                </a:lnTo>
                <a:lnTo>
                  <a:pt x="490690" y="23177"/>
                </a:lnTo>
                <a:lnTo>
                  <a:pt x="491541" y="21166"/>
                </a:lnTo>
                <a:lnTo>
                  <a:pt x="493061" y="19825"/>
                </a:lnTo>
                <a:lnTo>
                  <a:pt x="495027" y="18931"/>
                </a:lnTo>
                <a:lnTo>
                  <a:pt x="499751" y="17938"/>
                </a:lnTo>
                <a:lnTo>
                  <a:pt x="516173" y="17214"/>
                </a:lnTo>
                <a:lnTo>
                  <a:pt x="582779" y="17144"/>
                </a:lnTo>
                <a:lnTo>
                  <a:pt x="575108" y="17144"/>
                </a:lnTo>
                <a:lnTo>
                  <a:pt x="573537" y="18097"/>
                </a:lnTo>
                <a:lnTo>
                  <a:pt x="572490" y="19684"/>
                </a:lnTo>
                <a:lnTo>
                  <a:pt x="571792" y="21695"/>
                </a:lnTo>
                <a:lnTo>
                  <a:pt x="570374" y="23035"/>
                </a:lnTo>
                <a:lnTo>
                  <a:pt x="568476" y="23929"/>
                </a:lnTo>
                <a:lnTo>
                  <a:pt x="566259" y="24525"/>
                </a:lnTo>
                <a:lnTo>
                  <a:pt x="549485" y="25364"/>
                </a:lnTo>
                <a:lnTo>
                  <a:pt x="536972" y="28100"/>
                </a:lnTo>
                <a:lnTo>
                  <a:pt x="530968" y="30163"/>
                </a:lnTo>
                <a:lnTo>
                  <a:pt x="525061" y="32491"/>
                </a:lnTo>
                <a:lnTo>
                  <a:pt x="519218" y="34996"/>
                </a:lnTo>
                <a:lnTo>
                  <a:pt x="513417" y="37617"/>
                </a:lnTo>
                <a:lnTo>
                  <a:pt x="506693" y="40318"/>
                </a:lnTo>
                <a:lnTo>
                  <a:pt x="491601" y="45858"/>
                </a:lnTo>
                <a:lnTo>
                  <a:pt x="477909" y="48956"/>
                </a:lnTo>
                <a:lnTo>
                  <a:pt x="464521" y="50333"/>
                </a:lnTo>
                <a:lnTo>
                  <a:pt x="449045" y="50944"/>
                </a:lnTo>
                <a:lnTo>
                  <a:pt x="435182" y="53757"/>
                </a:lnTo>
                <a:lnTo>
                  <a:pt x="406210" y="63323"/>
                </a:lnTo>
                <a:lnTo>
                  <a:pt x="394872" y="66243"/>
                </a:lnTo>
                <a:lnTo>
                  <a:pt x="380594" y="67887"/>
                </a:lnTo>
                <a:lnTo>
                  <a:pt x="375281" y="68118"/>
                </a:lnTo>
                <a:lnTo>
                  <a:pt x="369834" y="70176"/>
                </a:lnTo>
                <a:lnTo>
                  <a:pt x="364298" y="73454"/>
                </a:lnTo>
                <a:lnTo>
                  <a:pt x="358702" y="77544"/>
                </a:lnTo>
                <a:lnTo>
                  <a:pt x="354020" y="80271"/>
                </a:lnTo>
                <a:lnTo>
                  <a:pt x="346276" y="83300"/>
                </a:lnTo>
                <a:lnTo>
                  <a:pt x="341925" y="85061"/>
                </a:lnTo>
                <a:lnTo>
                  <a:pt x="337120" y="87187"/>
                </a:lnTo>
                <a:lnTo>
                  <a:pt x="332011" y="89557"/>
                </a:lnTo>
                <a:lnTo>
                  <a:pt x="323794" y="92190"/>
                </a:lnTo>
                <a:lnTo>
                  <a:pt x="311274" y="93672"/>
                </a:lnTo>
                <a:lnTo>
                  <a:pt x="306208" y="93881"/>
                </a:lnTo>
                <a:lnTo>
                  <a:pt x="301878" y="94972"/>
                </a:lnTo>
                <a:lnTo>
                  <a:pt x="298039" y="96651"/>
                </a:lnTo>
                <a:lnTo>
                  <a:pt x="291233" y="100106"/>
                </a:lnTo>
                <a:lnTo>
                  <a:pt x="281095" y="103003"/>
                </a:lnTo>
                <a:lnTo>
                  <a:pt x="276563" y="104863"/>
                </a:lnTo>
                <a:lnTo>
                  <a:pt x="271637" y="107056"/>
                </a:lnTo>
                <a:lnTo>
                  <a:pt x="260154" y="110143"/>
                </a:lnTo>
                <a:lnTo>
                  <a:pt x="242262" y="111270"/>
                </a:lnTo>
                <a:lnTo>
                  <a:pt x="147489" y="111442"/>
                </a:lnTo>
                <a:lnTo>
                  <a:pt x="145583" y="110489"/>
                </a:lnTo>
                <a:lnTo>
                  <a:pt x="144312" y="108902"/>
                </a:lnTo>
                <a:lnTo>
                  <a:pt x="143465" y="106891"/>
                </a:lnTo>
                <a:lnTo>
                  <a:pt x="141948" y="105550"/>
                </a:lnTo>
                <a:lnTo>
                  <a:pt x="139984" y="104656"/>
                </a:lnTo>
                <a:lnTo>
                  <a:pt x="137722" y="104060"/>
                </a:lnTo>
                <a:lnTo>
                  <a:pt x="132669" y="100859"/>
                </a:lnTo>
                <a:lnTo>
                  <a:pt x="129988" y="98671"/>
                </a:lnTo>
                <a:lnTo>
                  <a:pt x="127248" y="97213"/>
                </a:lnTo>
                <a:lnTo>
                  <a:pt x="121664" y="95593"/>
                </a:lnTo>
                <a:lnTo>
                  <a:pt x="119794" y="94208"/>
                </a:lnTo>
                <a:lnTo>
                  <a:pt x="118547" y="92333"/>
                </a:lnTo>
                <a:lnTo>
                  <a:pt x="117716" y="90130"/>
                </a:lnTo>
                <a:lnTo>
                  <a:pt x="116209" y="88662"/>
                </a:lnTo>
                <a:lnTo>
                  <a:pt x="114252" y="87683"/>
                </a:lnTo>
                <a:lnTo>
                  <a:pt x="109538" y="86594"/>
                </a:lnTo>
                <a:lnTo>
                  <a:pt x="104268" y="86111"/>
                </a:lnTo>
                <a:lnTo>
                  <a:pt x="102481" y="85029"/>
                </a:lnTo>
                <a:lnTo>
                  <a:pt x="101290" y="83356"/>
                </a:lnTo>
                <a:lnTo>
                  <a:pt x="100496" y="81288"/>
                </a:lnTo>
                <a:lnTo>
                  <a:pt x="99015" y="79909"/>
                </a:lnTo>
                <a:lnTo>
                  <a:pt x="97074" y="78990"/>
                </a:lnTo>
                <a:lnTo>
                  <a:pt x="92378" y="77969"/>
                </a:lnTo>
                <a:lnTo>
                  <a:pt x="87116" y="77515"/>
                </a:lnTo>
                <a:lnTo>
                  <a:pt x="85332" y="76441"/>
                </a:lnTo>
                <a:lnTo>
                  <a:pt x="84143" y="74773"/>
                </a:lnTo>
                <a:lnTo>
                  <a:pt x="83349" y="72708"/>
                </a:lnTo>
                <a:lnTo>
                  <a:pt x="81868" y="71332"/>
                </a:lnTo>
                <a:lnTo>
                  <a:pt x="79928" y="70415"/>
                </a:lnTo>
                <a:lnTo>
                  <a:pt x="77683" y="69802"/>
                </a:lnTo>
                <a:lnTo>
                  <a:pt x="76185" y="68442"/>
                </a:lnTo>
                <a:lnTo>
                  <a:pt x="75187" y="66583"/>
                </a:lnTo>
                <a:lnTo>
                  <a:pt x="74522" y="64391"/>
                </a:lnTo>
                <a:lnTo>
                  <a:pt x="73126" y="62929"/>
                </a:lnTo>
                <a:lnTo>
                  <a:pt x="71242" y="61955"/>
                </a:lnTo>
                <a:lnTo>
                  <a:pt x="66610" y="60873"/>
                </a:lnTo>
                <a:lnTo>
                  <a:pt x="61376" y="60392"/>
                </a:lnTo>
                <a:lnTo>
                  <a:pt x="59599" y="59311"/>
                </a:lnTo>
                <a:lnTo>
                  <a:pt x="58415" y="57638"/>
                </a:lnTo>
                <a:lnTo>
                  <a:pt x="57625" y="55570"/>
                </a:lnTo>
                <a:lnTo>
                  <a:pt x="56146" y="54192"/>
                </a:lnTo>
                <a:lnTo>
                  <a:pt x="54208" y="53272"/>
                </a:lnTo>
                <a:lnTo>
                  <a:pt x="51963" y="52660"/>
                </a:lnTo>
                <a:lnTo>
                  <a:pt x="50467" y="51298"/>
                </a:lnTo>
                <a:lnTo>
                  <a:pt x="49469" y="49438"/>
                </a:lnTo>
                <a:lnTo>
                  <a:pt x="48804" y="47247"/>
                </a:lnTo>
                <a:lnTo>
                  <a:pt x="47408" y="45785"/>
                </a:lnTo>
                <a:lnTo>
                  <a:pt x="45525" y="44810"/>
                </a:lnTo>
                <a:lnTo>
                  <a:pt x="40892" y="43728"/>
                </a:lnTo>
                <a:lnTo>
                  <a:pt x="35659" y="43247"/>
                </a:lnTo>
                <a:lnTo>
                  <a:pt x="33882" y="42166"/>
                </a:lnTo>
                <a:lnTo>
                  <a:pt x="32697" y="40493"/>
                </a:lnTo>
                <a:lnTo>
                  <a:pt x="31908" y="38425"/>
                </a:lnTo>
                <a:lnTo>
                  <a:pt x="30429" y="37047"/>
                </a:lnTo>
                <a:lnTo>
                  <a:pt x="28490" y="36127"/>
                </a:lnTo>
                <a:lnTo>
                  <a:pt x="26246" y="35515"/>
                </a:lnTo>
                <a:lnTo>
                  <a:pt x="24749" y="34154"/>
                </a:lnTo>
                <a:lnTo>
                  <a:pt x="23752" y="32293"/>
                </a:lnTo>
                <a:lnTo>
                  <a:pt x="23086" y="30102"/>
                </a:lnTo>
                <a:lnTo>
                  <a:pt x="23595" y="28640"/>
                </a:lnTo>
                <a:lnTo>
                  <a:pt x="24887" y="27666"/>
                </a:lnTo>
                <a:lnTo>
                  <a:pt x="28863" y="26582"/>
                </a:lnTo>
                <a:lnTo>
                  <a:pt x="33804" y="26102"/>
                </a:lnTo>
                <a:lnTo>
                  <a:pt x="35503" y="25021"/>
                </a:lnTo>
                <a:lnTo>
                  <a:pt x="36636" y="23348"/>
                </a:lnTo>
                <a:lnTo>
                  <a:pt x="37391" y="21280"/>
                </a:lnTo>
                <a:lnTo>
                  <a:pt x="38847" y="19902"/>
                </a:lnTo>
                <a:lnTo>
                  <a:pt x="40770" y="18982"/>
                </a:lnTo>
                <a:lnTo>
                  <a:pt x="45447" y="17961"/>
                </a:lnTo>
                <a:lnTo>
                  <a:pt x="59013" y="17252"/>
                </a:lnTo>
                <a:lnTo>
                  <a:pt x="60881" y="16263"/>
                </a:lnTo>
                <a:lnTo>
                  <a:pt x="62127" y="14652"/>
                </a:lnTo>
                <a:lnTo>
                  <a:pt x="62958" y="12626"/>
                </a:lnTo>
                <a:lnTo>
                  <a:pt x="64464" y="11274"/>
                </a:lnTo>
                <a:lnTo>
                  <a:pt x="66420" y="10373"/>
                </a:lnTo>
                <a:lnTo>
                  <a:pt x="71134" y="9373"/>
                </a:lnTo>
                <a:lnTo>
                  <a:pt x="87549" y="8642"/>
                </a:lnTo>
                <a:lnTo>
                  <a:pt x="118912" y="8573"/>
                </a:lnTo>
                <a:lnTo>
                  <a:pt x="120817" y="7620"/>
                </a:lnTo>
                <a:lnTo>
                  <a:pt x="122086" y="6032"/>
                </a:lnTo>
                <a:lnTo>
                  <a:pt x="122933" y="4021"/>
                </a:lnTo>
                <a:lnTo>
                  <a:pt x="124450" y="2680"/>
                </a:lnTo>
                <a:lnTo>
                  <a:pt x="126413" y="1787"/>
                </a:lnTo>
                <a:lnTo>
                  <a:pt x="131135" y="794"/>
                </a:lnTo>
                <a:lnTo>
                  <a:pt x="147556" y="69"/>
                </a:lnTo>
                <a:lnTo>
                  <a:pt x="178919" y="0"/>
                </a:lnTo>
                <a:lnTo>
                  <a:pt x="180824" y="952"/>
                </a:lnTo>
                <a:lnTo>
                  <a:pt x="182094" y="2539"/>
                </a:lnTo>
                <a:lnTo>
                  <a:pt x="184633" y="857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Vertex formula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f(x)=ax</a:t>
            </a:r>
            <a:r>
              <a:rPr lang="en-US" baseline="30000" smtClean="0"/>
              <a:t>2</a:t>
            </a:r>
            <a:r>
              <a:rPr lang="en-US" smtClean="0"/>
              <a:t>+bx+c</a:t>
            </a:r>
          </a:p>
          <a:p>
            <a:pPr eaLnBrk="1" hangingPunct="1"/>
            <a:r>
              <a:rPr lang="en-US" smtClean="0"/>
              <a:t>Vertex = (-b/2a, f(-b/2a))</a:t>
            </a:r>
          </a:p>
          <a:p>
            <a:pPr eaLnBrk="1" hangingPunct="1">
              <a:buFontTx/>
              <a:buNone/>
            </a:pPr>
            <a:r>
              <a:rPr lang="en-US" smtClean="0"/>
              <a:t>	f(x)=x</a:t>
            </a:r>
            <a:r>
              <a:rPr lang="en-US" baseline="30000" smtClean="0"/>
              <a:t>2</a:t>
            </a:r>
            <a:r>
              <a:rPr lang="en-US" smtClean="0"/>
              <a:t>+10x+5</a:t>
            </a:r>
          </a:p>
          <a:p>
            <a:pPr eaLnBrk="1" hangingPunct="1">
              <a:buFontTx/>
              <a:buNone/>
            </a:pPr>
            <a:r>
              <a:rPr lang="en-US" smtClean="0"/>
              <a:t>	-b/2a= -10/2 = -5</a:t>
            </a:r>
          </a:p>
          <a:p>
            <a:pPr eaLnBrk="1" hangingPunct="1">
              <a:buFontTx/>
              <a:buNone/>
            </a:pPr>
            <a:r>
              <a:rPr lang="en-US" smtClean="0"/>
              <a:t>	f(-b/2a)= f(-5)= (-5)</a:t>
            </a:r>
            <a:r>
              <a:rPr lang="en-US" baseline="30000" smtClean="0"/>
              <a:t>2</a:t>
            </a:r>
            <a:r>
              <a:rPr lang="en-US" smtClean="0"/>
              <a:t>+10(-5)+5</a:t>
            </a:r>
          </a:p>
          <a:p>
            <a:pPr eaLnBrk="1" hangingPunct="1">
              <a:buFontTx/>
              <a:buNone/>
            </a:pPr>
            <a:r>
              <a:rPr lang="en-US" smtClean="0"/>
              <a:t>				=25-50+5</a:t>
            </a:r>
          </a:p>
          <a:p>
            <a:pPr eaLnBrk="1" hangingPunct="1">
              <a:buFontTx/>
              <a:buNone/>
            </a:pPr>
            <a:r>
              <a:rPr lang="en-US" smtClean="0"/>
              <a:t>				=-20</a:t>
            </a:r>
          </a:p>
        </p:txBody>
      </p:sp>
      <p:sp>
        <p:nvSpPr>
          <p:cNvPr id="4" name="SMARTPenAnnotation227"/>
          <p:cNvSpPr/>
          <p:nvPr/>
        </p:nvSpPr>
        <p:spPr>
          <a:xfrm>
            <a:off x="3363280" y="2983230"/>
            <a:ext cx="257133" cy="222885"/>
          </a:xfrm>
          <a:custGeom>
            <a:avLst/>
            <a:gdLst/>
            <a:ahLst/>
            <a:cxnLst/>
            <a:rect l="0" t="0" r="0" b="0"/>
            <a:pathLst>
              <a:path w="257133" h="222885">
                <a:moveTo>
                  <a:pt x="240027" y="8572"/>
                </a:moveTo>
                <a:lnTo>
                  <a:pt x="91444" y="8572"/>
                </a:lnTo>
                <a:lnTo>
                  <a:pt x="89536" y="9525"/>
                </a:lnTo>
                <a:lnTo>
                  <a:pt x="88265" y="11112"/>
                </a:lnTo>
                <a:lnTo>
                  <a:pt x="87417" y="13123"/>
                </a:lnTo>
                <a:lnTo>
                  <a:pt x="85900" y="14463"/>
                </a:lnTo>
                <a:lnTo>
                  <a:pt x="83935" y="15357"/>
                </a:lnTo>
                <a:lnTo>
                  <a:pt x="81674" y="15953"/>
                </a:lnTo>
                <a:lnTo>
                  <a:pt x="76620" y="19155"/>
                </a:lnTo>
                <a:lnTo>
                  <a:pt x="71199" y="23753"/>
                </a:lnTo>
                <a:lnTo>
                  <a:pt x="65615" y="28972"/>
                </a:lnTo>
                <a:lnTo>
                  <a:pt x="63745" y="31697"/>
                </a:lnTo>
                <a:lnTo>
                  <a:pt x="61667" y="37265"/>
                </a:lnTo>
                <a:lnTo>
                  <a:pt x="58204" y="42914"/>
                </a:lnTo>
                <a:lnTo>
                  <a:pt x="55946" y="45754"/>
                </a:lnTo>
                <a:lnTo>
                  <a:pt x="54442" y="48600"/>
                </a:lnTo>
                <a:lnTo>
                  <a:pt x="52770" y="54302"/>
                </a:lnTo>
                <a:lnTo>
                  <a:pt x="52027" y="60012"/>
                </a:lnTo>
                <a:lnTo>
                  <a:pt x="51696" y="65724"/>
                </a:lnTo>
                <a:lnTo>
                  <a:pt x="51549" y="71438"/>
                </a:lnTo>
                <a:lnTo>
                  <a:pt x="51432" y="127318"/>
                </a:lnTo>
                <a:lnTo>
                  <a:pt x="52385" y="130599"/>
                </a:lnTo>
                <a:lnTo>
                  <a:pt x="53972" y="132786"/>
                </a:lnTo>
                <a:lnTo>
                  <a:pt x="55983" y="134244"/>
                </a:lnTo>
                <a:lnTo>
                  <a:pt x="57324" y="136168"/>
                </a:lnTo>
                <a:lnTo>
                  <a:pt x="58813" y="140846"/>
                </a:lnTo>
                <a:lnTo>
                  <a:pt x="59210" y="144380"/>
                </a:lnTo>
                <a:lnTo>
                  <a:pt x="59475" y="148641"/>
                </a:lnTo>
                <a:lnTo>
                  <a:pt x="59651" y="153386"/>
                </a:lnTo>
                <a:lnTo>
                  <a:pt x="60721" y="157502"/>
                </a:lnTo>
                <a:lnTo>
                  <a:pt x="62388" y="161199"/>
                </a:lnTo>
                <a:lnTo>
                  <a:pt x="66779" y="167846"/>
                </a:lnTo>
                <a:lnTo>
                  <a:pt x="71905" y="173976"/>
                </a:lnTo>
                <a:lnTo>
                  <a:pt x="73653" y="176944"/>
                </a:lnTo>
                <a:lnTo>
                  <a:pt x="75596" y="182781"/>
                </a:lnTo>
                <a:lnTo>
                  <a:pt x="78999" y="188551"/>
                </a:lnTo>
                <a:lnTo>
                  <a:pt x="81240" y="191423"/>
                </a:lnTo>
                <a:lnTo>
                  <a:pt x="83730" y="197154"/>
                </a:lnTo>
                <a:lnTo>
                  <a:pt x="84394" y="200016"/>
                </a:lnTo>
                <a:lnTo>
                  <a:pt x="87672" y="205736"/>
                </a:lnTo>
                <a:lnTo>
                  <a:pt x="89879" y="208594"/>
                </a:lnTo>
                <a:lnTo>
                  <a:pt x="92304" y="210500"/>
                </a:lnTo>
                <a:lnTo>
                  <a:pt x="94872" y="211771"/>
                </a:lnTo>
                <a:lnTo>
                  <a:pt x="97537" y="212618"/>
                </a:lnTo>
                <a:lnTo>
                  <a:pt x="99314" y="214135"/>
                </a:lnTo>
                <a:lnTo>
                  <a:pt x="100498" y="216099"/>
                </a:lnTo>
                <a:lnTo>
                  <a:pt x="102399" y="221544"/>
                </a:lnTo>
                <a:lnTo>
                  <a:pt x="103508" y="221991"/>
                </a:lnTo>
                <a:lnTo>
                  <a:pt x="109618" y="222620"/>
                </a:lnTo>
                <a:lnTo>
                  <a:pt x="117462" y="222806"/>
                </a:lnTo>
                <a:lnTo>
                  <a:pt x="157161" y="222884"/>
                </a:lnTo>
                <a:lnTo>
                  <a:pt x="160018" y="221932"/>
                </a:lnTo>
                <a:lnTo>
                  <a:pt x="165732" y="218334"/>
                </a:lnTo>
                <a:lnTo>
                  <a:pt x="171447" y="213559"/>
                </a:lnTo>
                <a:lnTo>
                  <a:pt x="174304" y="210953"/>
                </a:lnTo>
                <a:lnTo>
                  <a:pt x="178115" y="209215"/>
                </a:lnTo>
                <a:lnTo>
                  <a:pt x="182560" y="208057"/>
                </a:lnTo>
                <a:lnTo>
                  <a:pt x="187428" y="207284"/>
                </a:lnTo>
                <a:lnTo>
                  <a:pt x="190674" y="205817"/>
                </a:lnTo>
                <a:lnTo>
                  <a:pt x="192837" y="203886"/>
                </a:lnTo>
                <a:lnTo>
                  <a:pt x="194279" y="201646"/>
                </a:lnTo>
                <a:lnTo>
                  <a:pt x="200962" y="196618"/>
                </a:lnTo>
                <a:lnTo>
                  <a:pt x="205411" y="193943"/>
                </a:lnTo>
                <a:lnTo>
                  <a:pt x="212895" y="188432"/>
                </a:lnTo>
                <a:lnTo>
                  <a:pt x="219396" y="182807"/>
                </a:lnTo>
                <a:lnTo>
                  <a:pt x="225460" y="177133"/>
                </a:lnTo>
                <a:lnTo>
                  <a:pt x="227458" y="174286"/>
                </a:lnTo>
                <a:lnTo>
                  <a:pt x="229678" y="168583"/>
                </a:lnTo>
                <a:lnTo>
                  <a:pt x="233205" y="162873"/>
                </a:lnTo>
                <a:lnTo>
                  <a:pt x="235479" y="160017"/>
                </a:lnTo>
                <a:lnTo>
                  <a:pt x="236995" y="157160"/>
                </a:lnTo>
                <a:lnTo>
                  <a:pt x="238679" y="151446"/>
                </a:lnTo>
                <a:lnTo>
                  <a:pt x="239129" y="147637"/>
                </a:lnTo>
                <a:lnTo>
                  <a:pt x="239428" y="143192"/>
                </a:lnTo>
                <a:lnTo>
                  <a:pt x="239628" y="138324"/>
                </a:lnTo>
                <a:lnTo>
                  <a:pt x="240713" y="134126"/>
                </a:lnTo>
                <a:lnTo>
                  <a:pt x="242389" y="130374"/>
                </a:lnTo>
                <a:lnTo>
                  <a:pt x="244460" y="126921"/>
                </a:lnTo>
                <a:lnTo>
                  <a:pt x="246792" y="122714"/>
                </a:lnTo>
                <a:lnTo>
                  <a:pt x="251924" y="112959"/>
                </a:lnTo>
                <a:lnTo>
                  <a:pt x="253673" y="108644"/>
                </a:lnTo>
                <a:lnTo>
                  <a:pt x="254839" y="104814"/>
                </a:lnTo>
                <a:lnTo>
                  <a:pt x="256135" y="98019"/>
                </a:lnTo>
                <a:lnTo>
                  <a:pt x="256711" y="91823"/>
                </a:lnTo>
                <a:lnTo>
                  <a:pt x="256968" y="85895"/>
                </a:lnTo>
                <a:lnTo>
                  <a:pt x="257111" y="77202"/>
                </a:lnTo>
                <a:lnTo>
                  <a:pt x="257132" y="74328"/>
                </a:lnTo>
                <a:lnTo>
                  <a:pt x="256192" y="71460"/>
                </a:lnTo>
                <a:lnTo>
                  <a:pt x="252609" y="65732"/>
                </a:lnTo>
                <a:lnTo>
                  <a:pt x="250320" y="63824"/>
                </a:lnTo>
                <a:lnTo>
                  <a:pt x="247842" y="62551"/>
                </a:lnTo>
                <a:lnTo>
                  <a:pt x="245237" y="61703"/>
                </a:lnTo>
                <a:lnTo>
                  <a:pt x="243500" y="60185"/>
                </a:lnTo>
                <a:lnTo>
                  <a:pt x="242342" y="58221"/>
                </a:lnTo>
                <a:lnTo>
                  <a:pt x="241570" y="55959"/>
                </a:lnTo>
                <a:lnTo>
                  <a:pt x="240103" y="54451"/>
                </a:lnTo>
                <a:lnTo>
                  <a:pt x="238173" y="53445"/>
                </a:lnTo>
                <a:lnTo>
                  <a:pt x="235934" y="52775"/>
                </a:lnTo>
                <a:lnTo>
                  <a:pt x="234441" y="51376"/>
                </a:lnTo>
                <a:lnTo>
                  <a:pt x="233445" y="49491"/>
                </a:lnTo>
                <a:lnTo>
                  <a:pt x="232781" y="47281"/>
                </a:lnTo>
                <a:lnTo>
                  <a:pt x="230434" y="44856"/>
                </a:lnTo>
                <a:lnTo>
                  <a:pt x="218981" y="36891"/>
                </a:lnTo>
                <a:lnTo>
                  <a:pt x="212258" y="31318"/>
                </a:lnTo>
                <a:lnTo>
                  <a:pt x="209132" y="29451"/>
                </a:lnTo>
                <a:lnTo>
                  <a:pt x="203119" y="27377"/>
                </a:lnTo>
                <a:lnTo>
                  <a:pt x="197271" y="23915"/>
                </a:lnTo>
                <a:lnTo>
                  <a:pt x="194378" y="21658"/>
                </a:lnTo>
                <a:lnTo>
                  <a:pt x="190544" y="20154"/>
                </a:lnTo>
                <a:lnTo>
                  <a:pt x="186083" y="19151"/>
                </a:lnTo>
                <a:lnTo>
                  <a:pt x="181205" y="18482"/>
                </a:lnTo>
                <a:lnTo>
                  <a:pt x="173244" y="15199"/>
                </a:lnTo>
                <a:lnTo>
                  <a:pt x="166531" y="11517"/>
                </a:lnTo>
                <a:lnTo>
                  <a:pt x="160372" y="9881"/>
                </a:lnTo>
                <a:lnTo>
                  <a:pt x="156443" y="8492"/>
                </a:lnTo>
                <a:lnTo>
                  <a:pt x="151920" y="6614"/>
                </a:lnTo>
                <a:lnTo>
                  <a:pt x="146999" y="4409"/>
                </a:lnTo>
                <a:lnTo>
                  <a:pt x="141813" y="2939"/>
                </a:lnTo>
                <a:lnTo>
                  <a:pt x="136451" y="1959"/>
                </a:lnTo>
                <a:lnTo>
                  <a:pt x="130971" y="1306"/>
                </a:lnTo>
                <a:lnTo>
                  <a:pt x="125413" y="871"/>
                </a:lnTo>
                <a:lnTo>
                  <a:pt x="119803" y="580"/>
                </a:lnTo>
                <a:lnTo>
                  <a:pt x="105345" y="172"/>
                </a:lnTo>
                <a:lnTo>
                  <a:pt x="79154" y="15"/>
                </a:lnTo>
                <a:lnTo>
                  <a:pt x="31793" y="0"/>
                </a:lnTo>
                <a:lnTo>
                  <a:pt x="28814" y="952"/>
                </a:lnTo>
                <a:lnTo>
                  <a:pt x="22965" y="4551"/>
                </a:lnTo>
                <a:lnTo>
                  <a:pt x="17190" y="9325"/>
                </a:lnTo>
                <a:lnTo>
                  <a:pt x="14316" y="11931"/>
                </a:lnTo>
                <a:lnTo>
                  <a:pt x="12401" y="14622"/>
                </a:lnTo>
                <a:lnTo>
                  <a:pt x="10272" y="20151"/>
                </a:lnTo>
                <a:lnTo>
                  <a:pt x="6786" y="25783"/>
                </a:lnTo>
                <a:lnTo>
                  <a:pt x="4523" y="28619"/>
                </a:lnTo>
                <a:lnTo>
                  <a:pt x="3014" y="31461"/>
                </a:lnTo>
                <a:lnTo>
                  <a:pt x="1338" y="37160"/>
                </a:lnTo>
                <a:lnTo>
                  <a:pt x="891" y="40966"/>
                </a:lnTo>
                <a:lnTo>
                  <a:pt x="593" y="45408"/>
                </a:lnTo>
                <a:lnTo>
                  <a:pt x="262" y="54471"/>
                </a:lnTo>
                <a:lnTo>
                  <a:pt x="75" y="64928"/>
                </a:lnTo>
                <a:lnTo>
                  <a:pt x="0" y="88551"/>
                </a:lnTo>
                <a:lnTo>
                  <a:pt x="952" y="91419"/>
                </a:lnTo>
                <a:lnTo>
                  <a:pt x="4549" y="97145"/>
                </a:lnTo>
                <a:lnTo>
                  <a:pt x="6782" y="102866"/>
                </a:lnTo>
                <a:lnTo>
                  <a:pt x="7378" y="105725"/>
                </a:lnTo>
                <a:lnTo>
                  <a:pt x="10580" y="111441"/>
                </a:lnTo>
                <a:lnTo>
                  <a:pt x="12767" y="114299"/>
                </a:lnTo>
                <a:lnTo>
                  <a:pt x="15178" y="116204"/>
                </a:lnTo>
                <a:lnTo>
                  <a:pt x="17738" y="117474"/>
                </a:lnTo>
                <a:lnTo>
                  <a:pt x="20397" y="118321"/>
                </a:lnTo>
                <a:lnTo>
                  <a:pt x="25891" y="121802"/>
                </a:lnTo>
                <a:lnTo>
                  <a:pt x="28690" y="124064"/>
                </a:lnTo>
                <a:lnTo>
                  <a:pt x="31508" y="125571"/>
                </a:lnTo>
                <a:lnTo>
                  <a:pt x="37180" y="127247"/>
                </a:lnTo>
                <a:lnTo>
                  <a:pt x="42875" y="130531"/>
                </a:lnTo>
                <a:lnTo>
                  <a:pt x="45727" y="132741"/>
                </a:lnTo>
                <a:lnTo>
                  <a:pt x="51437" y="135196"/>
                </a:lnTo>
                <a:lnTo>
                  <a:pt x="57149" y="136287"/>
                </a:lnTo>
                <a:lnTo>
                  <a:pt x="62863" y="136772"/>
                </a:lnTo>
                <a:lnTo>
                  <a:pt x="65720" y="137854"/>
                </a:lnTo>
                <a:lnTo>
                  <a:pt x="71435" y="141595"/>
                </a:lnTo>
                <a:lnTo>
                  <a:pt x="75245" y="142974"/>
                </a:lnTo>
                <a:lnTo>
                  <a:pt x="79690" y="143894"/>
                </a:lnTo>
                <a:lnTo>
                  <a:pt x="84558" y="144506"/>
                </a:lnTo>
                <a:lnTo>
                  <a:pt x="87803" y="145868"/>
                </a:lnTo>
                <a:lnTo>
                  <a:pt x="89967" y="147727"/>
                </a:lnTo>
                <a:lnTo>
                  <a:pt x="91410" y="149920"/>
                </a:lnTo>
                <a:lnTo>
                  <a:pt x="93324" y="151381"/>
                </a:lnTo>
                <a:lnTo>
                  <a:pt x="95552" y="152356"/>
                </a:lnTo>
                <a:lnTo>
                  <a:pt x="100569" y="153438"/>
                </a:lnTo>
                <a:lnTo>
                  <a:pt x="105973" y="153920"/>
                </a:lnTo>
                <a:lnTo>
                  <a:pt x="109700" y="154048"/>
                </a:lnTo>
                <a:lnTo>
                  <a:pt x="126830" y="154254"/>
                </a:lnTo>
                <a:lnTo>
                  <a:pt x="165723" y="154304"/>
                </a:lnTo>
                <a:lnTo>
                  <a:pt x="168583" y="153352"/>
                </a:lnTo>
                <a:lnTo>
                  <a:pt x="174302" y="149754"/>
                </a:lnTo>
                <a:lnTo>
                  <a:pt x="180018" y="144979"/>
                </a:lnTo>
                <a:lnTo>
                  <a:pt x="182876" y="142373"/>
                </a:lnTo>
                <a:lnTo>
                  <a:pt x="184781" y="139683"/>
                </a:lnTo>
                <a:lnTo>
                  <a:pt x="186898" y="134153"/>
                </a:lnTo>
                <a:lnTo>
                  <a:pt x="190379" y="128521"/>
                </a:lnTo>
                <a:lnTo>
                  <a:pt x="192641" y="125686"/>
                </a:lnTo>
                <a:lnTo>
                  <a:pt x="194149" y="122843"/>
                </a:lnTo>
                <a:lnTo>
                  <a:pt x="195824" y="117144"/>
                </a:lnTo>
                <a:lnTo>
                  <a:pt x="199109" y="111436"/>
                </a:lnTo>
                <a:lnTo>
                  <a:pt x="203744" y="105725"/>
                </a:lnTo>
                <a:lnTo>
                  <a:pt x="208979" y="100011"/>
                </a:lnTo>
                <a:lnTo>
                  <a:pt x="210756" y="97154"/>
                </a:lnTo>
                <a:lnTo>
                  <a:pt x="212730" y="91439"/>
                </a:lnTo>
                <a:lnTo>
                  <a:pt x="213607" y="85725"/>
                </a:lnTo>
                <a:lnTo>
                  <a:pt x="213998" y="80010"/>
                </a:lnTo>
                <a:lnTo>
                  <a:pt x="214171" y="74295"/>
                </a:lnTo>
                <a:lnTo>
                  <a:pt x="214269" y="65722"/>
                </a:lnTo>
                <a:lnTo>
                  <a:pt x="213329" y="63817"/>
                </a:lnTo>
                <a:lnTo>
                  <a:pt x="211751" y="62547"/>
                </a:lnTo>
                <a:lnTo>
                  <a:pt x="209746" y="61701"/>
                </a:lnTo>
                <a:lnTo>
                  <a:pt x="208410" y="60183"/>
                </a:lnTo>
                <a:lnTo>
                  <a:pt x="207519" y="58220"/>
                </a:lnTo>
                <a:lnTo>
                  <a:pt x="206925" y="55958"/>
                </a:lnTo>
                <a:lnTo>
                  <a:pt x="203725" y="50905"/>
                </a:lnTo>
                <a:lnTo>
                  <a:pt x="201538" y="48224"/>
                </a:lnTo>
                <a:lnTo>
                  <a:pt x="200080" y="45484"/>
                </a:lnTo>
                <a:lnTo>
                  <a:pt x="198461" y="39900"/>
                </a:lnTo>
                <a:lnTo>
                  <a:pt x="197076" y="38030"/>
                </a:lnTo>
                <a:lnTo>
                  <a:pt x="195201" y="36783"/>
                </a:lnTo>
                <a:lnTo>
                  <a:pt x="192997" y="35952"/>
                </a:lnTo>
                <a:lnTo>
                  <a:pt x="185346" y="30231"/>
                </a:lnTo>
                <a:lnTo>
                  <a:pt x="182618" y="28727"/>
                </a:lnTo>
                <a:lnTo>
                  <a:pt x="177047" y="27055"/>
                </a:lnTo>
                <a:lnTo>
                  <a:pt x="171396" y="26312"/>
                </a:lnTo>
                <a:lnTo>
                  <a:pt x="165709" y="25981"/>
                </a:lnTo>
                <a:lnTo>
                  <a:pt x="160007" y="25834"/>
                </a:lnTo>
                <a:lnTo>
                  <a:pt x="125727" y="25718"/>
                </a:lnTo>
                <a:lnTo>
                  <a:pt x="121917" y="26670"/>
                </a:lnTo>
                <a:lnTo>
                  <a:pt x="117472" y="28258"/>
                </a:lnTo>
                <a:lnTo>
                  <a:pt x="112603" y="30268"/>
                </a:lnTo>
                <a:lnTo>
                  <a:pt x="104655" y="32502"/>
                </a:lnTo>
                <a:lnTo>
                  <a:pt x="101201" y="33098"/>
                </a:lnTo>
                <a:lnTo>
                  <a:pt x="96994" y="35400"/>
                </a:lnTo>
                <a:lnTo>
                  <a:pt x="92284" y="38840"/>
                </a:lnTo>
                <a:lnTo>
                  <a:pt x="87239" y="43038"/>
                </a:lnTo>
                <a:lnTo>
                  <a:pt x="82923" y="46789"/>
                </a:lnTo>
                <a:lnTo>
                  <a:pt x="75588" y="53498"/>
                </a:lnTo>
                <a:lnTo>
                  <a:pt x="72299" y="55667"/>
                </a:lnTo>
                <a:lnTo>
                  <a:pt x="66104" y="58078"/>
                </a:lnTo>
                <a:lnTo>
                  <a:pt x="60175" y="61690"/>
                </a:lnTo>
                <a:lnTo>
                  <a:pt x="57261" y="63986"/>
                </a:lnTo>
                <a:lnTo>
                  <a:pt x="55318" y="67422"/>
                </a:lnTo>
                <a:lnTo>
                  <a:pt x="54023" y="71618"/>
                </a:lnTo>
                <a:lnTo>
                  <a:pt x="53159" y="76320"/>
                </a:lnTo>
                <a:lnTo>
                  <a:pt x="51631" y="79455"/>
                </a:lnTo>
                <a:lnTo>
                  <a:pt x="49660" y="81545"/>
                </a:lnTo>
                <a:lnTo>
                  <a:pt x="47393" y="82938"/>
                </a:lnTo>
                <a:lnTo>
                  <a:pt x="42334" y="89566"/>
                </a:lnTo>
                <a:lnTo>
                  <a:pt x="39652" y="94001"/>
                </a:lnTo>
                <a:lnTo>
                  <a:pt x="37864" y="97909"/>
                </a:lnTo>
                <a:lnTo>
                  <a:pt x="35877" y="104793"/>
                </a:lnTo>
                <a:lnTo>
                  <a:pt x="32454" y="111027"/>
                </a:lnTo>
                <a:lnTo>
                  <a:pt x="30207" y="114023"/>
                </a:lnTo>
                <a:lnTo>
                  <a:pt x="27711" y="119892"/>
                </a:lnTo>
                <a:lnTo>
                  <a:pt x="26602" y="125675"/>
                </a:lnTo>
                <a:lnTo>
                  <a:pt x="26109" y="131420"/>
                </a:lnTo>
                <a:lnTo>
                  <a:pt x="25977" y="135238"/>
                </a:lnTo>
                <a:lnTo>
                  <a:pt x="25767" y="152514"/>
                </a:lnTo>
                <a:lnTo>
                  <a:pt x="25749" y="155968"/>
                </a:lnTo>
                <a:lnTo>
                  <a:pt x="26690" y="158271"/>
                </a:lnTo>
                <a:lnTo>
                  <a:pt x="28270" y="159807"/>
                </a:lnTo>
                <a:lnTo>
                  <a:pt x="30276" y="160830"/>
                </a:lnTo>
                <a:lnTo>
                  <a:pt x="31613" y="162465"/>
                </a:lnTo>
                <a:lnTo>
                  <a:pt x="32504" y="164507"/>
                </a:lnTo>
                <a:lnTo>
                  <a:pt x="33099" y="166821"/>
                </a:lnTo>
                <a:lnTo>
                  <a:pt x="34447" y="168364"/>
                </a:lnTo>
                <a:lnTo>
                  <a:pt x="36299" y="169393"/>
                </a:lnTo>
                <a:lnTo>
                  <a:pt x="38486" y="170078"/>
                </a:lnTo>
                <a:lnTo>
                  <a:pt x="39944" y="171488"/>
                </a:lnTo>
                <a:lnTo>
                  <a:pt x="40916" y="173380"/>
                </a:lnTo>
                <a:lnTo>
                  <a:pt x="41564" y="175594"/>
                </a:lnTo>
                <a:lnTo>
                  <a:pt x="44823" y="180594"/>
                </a:lnTo>
                <a:lnTo>
                  <a:pt x="47026" y="183261"/>
                </a:lnTo>
                <a:lnTo>
                  <a:pt x="49447" y="185039"/>
                </a:lnTo>
                <a:lnTo>
                  <a:pt x="54677" y="187014"/>
                </a:lnTo>
                <a:lnTo>
                  <a:pt x="56453" y="186588"/>
                </a:lnTo>
                <a:lnTo>
                  <a:pt x="57637" y="185352"/>
                </a:lnTo>
                <a:lnTo>
                  <a:pt x="58426" y="183576"/>
                </a:lnTo>
                <a:lnTo>
                  <a:pt x="59904" y="182391"/>
                </a:lnTo>
                <a:lnTo>
                  <a:pt x="61843" y="181601"/>
                </a:lnTo>
                <a:lnTo>
                  <a:pt x="64088" y="181075"/>
                </a:lnTo>
                <a:lnTo>
                  <a:pt x="69122" y="177950"/>
                </a:lnTo>
                <a:lnTo>
                  <a:pt x="74534" y="173386"/>
                </a:lnTo>
                <a:lnTo>
                  <a:pt x="80115" y="168183"/>
                </a:lnTo>
                <a:lnTo>
                  <a:pt x="82936" y="166414"/>
                </a:lnTo>
                <a:lnTo>
                  <a:pt x="88612" y="164449"/>
                </a:lnTo>
                <a:lnTo>
                  <a:pt x="90506" y="162973"/>
                </a:lnTo>
                <a:lnTo>
                  <a:pt x="91769" y="161036"/>
                </a:lnTo>
                <a:lnTo>
                  <a:pt x="92610" y="158792"/>
                </a:lnTo>
                <a:lnTo>
                  <a:pt x="96086" y="153759"/>
                </a:lnTo>
                <a:lnTo>
                  <a:pt x="100806" y="148347"/>
                </a:lnTo>
                <a:lnTo>
                  <a:pt x="106078" y="142767"/>
                </a:lnTo>
                <a:lnTo>
                  <a:pt x="107865" y="139945"/>
                </a:lnTo>
                <a:lnTo>
                  <a:pt x="109851" y="134270"/>
                </a:lnTo>
                <a:lnTo>
                  <a:pt x="111333" y="132376"/>
                </a:lnTo>
                <a:lnTo>
                  <a:pt x="113273" y="131113"/>
                </a:lnTo>
                <a:lnTo>
                  <a:pt x="115520" y="130271"/>
                </a:lnTo>
                <a:lnTo>
                  <a:pt x="120556" y="126796"/>
                </a:lnTo>
                <a:lnTo>
                  <a:pt x="123232" y="124535"/>
                </a:lnTo>
                <a:lnTo>
                  <a:pt x="125016" y="122076"/>
                </a:lnTo>
                <a:lnTo>
                  <a:pt x="126999" y="116803"/>
                </a:lnTo>
                <a:lnTo>
                  <a:pt x="127880" y="111285"/>
                </a:lnTo>
                <a:lnTo>
                  <a:pt x="128271" y="105657"/>
                </a:lnTo>
                <a:lnTo>
                  <a:pt x="128445" y="99981"/>
                </a:lnTo>
                <a:lnTo>
                  <a:pt x="128543" y="86880"/>
                </a:lnTo>
                <a:lnTo>
                  <a:pt x="127604" y="82685"/>
                </a:lnTo>
                <a:lnTo>
                  <a:pt x="126026" y="78935"/>
                </a:lnTo>
                <a:lnTo>
                  <a:pt x="120012" y="6858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8"/>
          <p:cNvSpPr/>
          <p:nvPr/>
        </p:nvSpPr>
        <p:spPr>
          <a:xfrm>
            <a:off x="3826192" y="300037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48555" y="8572"/>
                </a:lnTo>
                <a:lnTo>
                  <a:pt x="150472" y="7620"/>
                </a:lnTo>
                <a:lnTo>
                  <a:pt x="151750" y="6032"/>
                </a:lnTo>
                <a:lnTo>
                  <a:pt x="152601" y="4021"/>
                </a:lnTo>
                <a:lnTo>
                  <a:pt x="154122" y="2681"/>
                </a:lnTo>
                <a:lnTo>
                  <a:pt x="156088" y="1787"/>
                </a:lnTo>
                <a:lnTo>
                  <a:pt x="158351" y="1191"/>
                </a:lnTo>
                <a:lnTo>
                  <a:pt x="160812" y="794"/>
                </a:lnTo>
                <a:lnTo>
                  <a:pt x="163406" y="529"/>
                </a:lnTo>
                <a:lnTo>
                  <a:pt x="166087" y="352"/>
                </a:lnTo>
                <a:lnTo>
                  <a:pt x="171607" y="15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9"/>
          <p:cNvSpPr/>
          <p:nvPr/>
        </p:nvSpPr>
        <p:spPr>
          <a:xfrm>
            <a:off x="3834764" y="3060382"/>
            <a:ext cx="175262" cy="17146"/>
          </a:xfrm>
          <a:custGeom>
            <a:avLst/>
            <a:gdLst/>
            <a:ahLst/>
            <a:cxnLst/>
            <a:rect l="0" t="0" r="0" b="0"/>
            <a:pathLst>
              <a:path w="175262" h="17146">
                <a:moveTo>
                  <a:pt x="0" y="17145"/>
                </a:moveTo>
                <a:lnTo>
                  <a:pt x="175261" y="17145"/>
                </a:lnTo>
                <a:lnTo>
                  <a:pt x="173779" y="17145"/>
                </a:lnTo>
                <a:lnTo>
                  <a:pt x="173003" y="16193"/>
                </a:lnTo>
                <a:lnTo>
                  <a:pt x="172485" y="14605"/>
                </a:lnTo>
                <a:lnTo>
                  <a:pt x="172141" y="12594"/>
                </a:lnTo>
                <a:lnTo>
                  <a:pt x="171910" y="10301"/>
                </a:lnTo>
                <a:lnTo>
                  <a:pt x="171757" y="7820"/>
                </a:lnTo>
                <a:lnTo>
                  <a:pt x="17145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0"/>
          <p:cNvSpPr/>
          <p:nvPr/>
        </p:nvSpPr>
        <p:spPr>
          <a:xfrm>
            <a:off x="4083367" y="2940367"/>
            <a:ext cx="222886" cy="239997"/>
          </a:xfrm>
          <a:custGeom>
            <a:avLst/>
            <a:gdLst/>
            <a:ahLst/>
            <a:cxnLst/>
            <a:rect l="0" t="0" r="0" b="0"/>
            <a:pathLst>
              <a:path w="222886" h="239997">
                <a:moveTo>
                  <a:pt x="0" y="0"/>
                </a:moveTo>
                <a:lnTo>
                  <a:pt x="79980" y="0"/>
                </a:lnTo>
                <a:lnTo>
                  <a:pt x="81895" y="953"/>
                </a:lnTo>
                <a:lnTo>
                  <a:pt x="83172" y="2540"/>
                </a:lnTo>
                <a:lnTo>
                  <a:pt x="84022" y="4551"/>
                </a:lnTo>
                <a:lnTo>
                  <a:pt x="85542" y="5892"/>
                </a:lnTo>
                <a:lnTo>
                  <a:pt x="87508" y="6785"/>
                </a:lnTo>
                <a:lnTo>
                  <a:pt x="89771" y="7381"/>
                </a:lnTo>
                <a:lnTo>
                  <a:pt x="91280" y="8731"/>
                </a:lnTo>
                <a:lnTo>
                  <a:pt x="92286" y="10583"/>
                </a:lnTo>
                <a:lnTo>
                  <a:pt x="92956" y="12770"/>
                </a:lnTo>
                <a:lnTo>
                  <a:pt x="94356" y="14229"/>
                </a:lnTo>
                <a:lnTo>
                  <a:pt x="96242" y="15201"/>
                </a:lnTo>
                <a:lnTo>
                  <a:pt x="98451" y="15849"/>
                </a:lnTo>
                <a:lnTo>
                  <a:pt x="99924" y="18186"/>
                </a:lnTo>
                <a:lnTo>
                  <a:pt x="100906" y="21649"/>
                </a:lnTo>
                <a:lnTo>
                  <a:pt x="101561" y="25863"/>
                </a:lnTo>
                <a:lnTo>
                  <a:pt x="102949" y="28672"/>
                </a:lnTo>
                <a:lnTo>
                  <a:pt x="104828" y="30545"/>
                </a:lnTo>
                <a:lnTo>
                  <a:pt x="107033" y="31793"/>
                </a:lnTo>
                <a:lnTo>
                  <a:pt x="108503" y="33578"/>
                </a:lnTo>
                <a:lnTo>
                  <a:pt x="109482" y="35720"/>
                </a:lnTo>
                <a:lnTo>
                  <a:pt x="110136" y="38101"/>
                </a:lnTo>
                <a:lnTo>
                  <a:pt x="113402" y="43286"/>
                </a:lnTo>
                <a:lnTo>
                  <a:pt x="118028" y="48766"/>
                </a:lnTo>
                <a:lnTo>
                  <a:pt x="123259" y="54376"/>
                </a:lnTo>
                <a:lnTo>
                  <a:pt x="125035" y="57206"/>
                </a:lnTo>
                <a:lnTo>
                  <a:pt x="127009" y="62890"/>
                </a:lnTo>
                <a:lnTo>
                  <a:pt x="127886" y="68591"/>
                </a:lnTo>
                <a:lnTo>
                  <a:pt x="128120" y="71445"/>
                </a:lnTo>
                <a:lnTo>
                  <a:pt x="129228" y="74300"/>
                </a:lnTo>
                <a:lnTo>
                  <a:pt x="133000" y="80012"/>
                </a:lnTo>
                <a:lnTo>
                  <a:pt x="135311" y="85726"/>
                </a:lnTo>
                <a:lnTo>
                  <a:pt x="136338" y="91440"/>
                </a:lnTo>
                <a:lnTo>
                  <a:pt x="136795" y="97155"/>
                </a:lnTo>
                <a:lnTo>
                  <a:pt x="136998" y="102870"/>
                </a:lnTo>
                <a:lnTo>
                  <a:pt x="137128" y="114300"/>
                </a:lnTo>
                <a:lnTo>
                  <a:pt x="137150" y="122873"/>
                </a:lnTo>
                <a:lnTo>
                  <a:pt x="138107" y="125730"/>
                </a:lnTo>
                <a:lnTo>
                  <a:pt x="141708" y="131445"/>
                </a:lnTo>
                <a:lnTo>
                  <a:pt x="143050" y="135255"/>
                </a:lnTo>
                <a:lnTo>
                  <a:pt x="143944" y="139700"/>
                </a:lnTo>
                <a:lnTo>
                  <a:pt x="144540" y="144568"/>
                </a:lnTo>
                <a:lnTo>
                  <a:pt x="144938" y="148766"/>
                </a:lnTo>
                <a:lnTo>
                  <a:pt x="145379" y="155971"/>
                </a:lnTo>
                <a:lnTo>
                  <a:pt x="146450" y="159226"/>
                </a:lnTo>
                <a:lnTo>
                  <a:pt x="150179" y="165382"/>
                </a:lnTo>
                <a:lnTo>
                  <a:pt x="151554" y="169310"/>
                </a:lnTo>
                <a:lnTo>
                  <a:pt x="152471" y="173833"/>
                </a:lnTo>
                <a:lnTo>
                  <a:pt x="153082" y="178754"/>
                </a:lnTo>
                <a:lnTo>
                  <a:pt x="154442" y="182987"/>
                </a:lnTo>
                <a:lnTo>
                  <a:pt x="158493" y="190230"/>
                </a:lnTo>
                <a:lnTo>
                  <a:pt x="160929" y="196624"/>
                </a:lnTo>
                <a:lnTo>
                  <a:pt x="161579" y="199663"/>
                </a:lnTo>
                <a:lnTo>
                  <a:pt x="164840" y="205579"/>
                </a:lnTo>
                <a:lnTo>
                  <a:pt x="167043" y="208490"/>
                </a:lnTo>
                <a:lnTo>
                  <a:pt x="169492" y="214265"/>
                </a:lnTo>
                <a:lnTo>
                  <a:pt x="170145" y="217138"/>
                </a:lnTo>
                <a:lnTo>
                  <a:pt x="171532" y="219054"/>
                </a:lnTo>
                <a:lnTo>
                  <a:pt x="173410" y="220331"/>
                </a:lnTo>
                <a:lnTo>
                  <a:pt x="175614" y="221183"/>
                </a:lnTo>
                <a:lnTo>
                  <a:pt x="177084" y="222702"/>
                </a:lnTo>
                <a:lnTo>
                  <a:pt x="178063" y="224668"/>
                </a:lnTo>
                <a:lnTo>
                  <a:pt x="178716" y="226931"/>
                </a:lnTo>
                <a:lnTo>
                  <a:pt x="180104" y="228440"/>
                </a:lnTo>
                <a:lnTo>
                  <a:pt x="181982" y="229446"/>
                </a:lnTo>
                <a:lnTo>
                  <a:pt x="184186" y="230116"/>
                </a:lnTo>
                <a:lnTo>
                  <a:pt x="185656" y="231516"/>
                </a:lnTo>
                <a:lnTo>
                  <a:pt x="186635" y="233402"/>
                </a:lnTo>
                <a:lnTo>
                  <a:pt x="187288" y="235611"/>
                </a:lnTo>
                <a:lnTo>
                  <a:pt x="188677" y="237084"/>
                </a:lnTo>
                <a:lnTo>
                  <a:pt x="190555" y="238066"/>
                </a:lnTo>
                <a:lnTo>
                  <a:pt x="195181" y="239157"/>
                </a:lnTo>
                <a:lnTo>
                  <a:pt x="200412" y="239642"/>
                </a:lnTo>
                <a:lnTo>
                  <a:pt x="205912" y="239858"/>
                </a:lnTo>
                <a:lnTo>
                  <a:pt x="214364" y="239979"/>
                </a:lnTo>
                <a:lnTo>
                  <a:pt x="217204" y="239996"/>
                </a:lnTo>
                <a:lnTo>
                  <a:pt x="219098" y="239055"/>
                </a:lnTo>
                <a:lnTo>
                  <a:pt x="220361" y="237475"/>
                </a:lnTo>
                <a:lnTo>
                  <a:pt x="221202" y="235469"/>
                </a:lnTo>
                <a:lnTo>
                  <a:pt x="222137" y="230700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1"/>
          <p:cNvSpPr/>
          <p:nvPr/>
        </p:nvSpPr>
        <p:spPr>
          <a:xfrm>
            <a:off x="4091940" y="2957512"/>
            <a:ext cx="205740" cy="231459"/>
          </a:xfrm>
          <a:custGeom>
            <a:avLst/>
            <a:gdLst/>
            <a:ahLst/>
            <a:cxnLst/>
            <a:rect l="0" t="0" r="0" b="0"/>
            <a:pathLst>
              <a:path w="205740" h="231459">
                <a:moveTo>
                  <a:pt x="205739" y="0"/>
                </a:moveTo>
                <a:lnTo>
                  <a:pt x="193808" y="0"/>
                </a:lnTo>
                <a:lnTo>
                  <a:pt x="192070" y="953"/>
                </a:lnTo>
                <a:lnTo>
                  <a:pt x="190912" y="2540"/>
                </a:lnTo>
                <a:lnTo>
                  <a:pt x="190139" y="4551"/>
                </a:lnTo>
                <a:lnTo>
                  <a:pt x="188672" y="5892"/>
                </a:lnTo>
                <a:lnTo>
                  <a:pt x="186741" y="6785"/>
                </a:lnTo>
                <a:lnTo>
                  <a:pt x="184501" y="7381"/>
                </a:lnTo>
                <a:lnTo>
                  <a:pt x="179473" y="10583"/>
                </a:lnTo>
                <a:lnTo>
                  <a:pt x="176799" y="12770"/>
                </a:lnTo>
                <a:lnTo>
                  <a:pt x="174063" y="14229"/>
                </a:lnTo>
                <a:lnTo>
                  <a:pt x="168483" y="15849"/>
                </a:lnTo>
                <a:lnTo>
                  <a:pt x="166615" y="17233"/>
                </a:lnTo>
                <a:lnTo>
                  <a:pt x="165369" y="19109"/>
                </a:lnTo>
                <a:lnTo>
                  <a:pt x="164538" y="21312"/>
                </a:lnTo>
                <a:lnTo>
                  <a:pt x="161075" y="26299"/>
                </a:lnTo>
                <a:lnTo>
                  <a:pt x="156361" y="31691"/>
                </a:lnTo>
                <a:lnTo>
                  <a:pt x="151091" y="37262"/>
                </a:lnTo>
                <a:lnTo>
                  <a:pt x="148352" y="39129"/>
                </a:lnTo>
                <a:lnTo>
                  <a:pt x="142769" y="41203"/>
                </a:lnTo>
                <a:lnTo>
                  <a:pt x="140900" y="42709"/>
                </a:lnTo>
                <a:lnTo>
                  <a:pt x="139653" y="44665"/>
                </a:lnTo>
                <a:lnTo>
                  <a:pt x="138822" y="46922"/>
                </a:lnTo>
                <a:lnTo>
                  <a:pt x="137315" y="48426"/>
                </a:lnTo>
                <a:lnTo>
                  <a:pt x="135358" y="49429"/>
                </a:lnTo>
                <a:lnTo>
                  <a:pt x="133101" y="50098"/>
                </a:lnTo>
                <a:lnTo>
                  <a:pt x="131597" y="51496"/>
                </a:lnTo>
                <a:lnTo>
                  <a:pt x="130594" y="53381"/>
                </a:lnTo>
                <a:lnTo>
                  <a:pt x="129925" y="55590"/>
                </a:lnTo>
                <a:lnTo>
                  <a:pt x="126642" y="60584"/>
                </a:lnTo>
                <a:lnTo>
                  <a:pt x="124433" y="63249"/>
                </a:lnTo>
                <a:lnTo>
                  <a:pt x="122960" y="65979"/>
                </a:lnTo>
                <a:lnTo>
                  <a:pt x="121324" y="71551"/>
                </a:lnTo>
                <a:lnTo>
                  <a:pt x="119935" y="73419"/>
                </a:lnTo>
                <a:lnTo>
                  <a:pt x="118056" y="74663"/>
                </a:lnTo>
                <a:lnTo>
                  <a:pt x="113429" y="76046"/>
                </a:lnTo>
                <a:lnTo>
                  <a:pt x="108198" y="76661"/>
                </a:lnTo>
                <a:lnTo>
                  <a:pt x="106421" y="77777"/>
                </a:lnTo>
                <a:lnTo>
                  <a:pt x="105237" y="79474"/>
                </a:lnTo>
                <a:lnTo>
                  <a:pt x="103922" y="83899"/>
                </a:lnTo>
                <a:lnTo>
                  <a:pt x="103337" y="89041"/>
                </a:lnTo>
                <a:lnTo>
                  <a:pt x="102229" y="90793"/>
                </a:lnTo>
                <a:lnTo>
                  <a:pt x="100537" y="91961"/>
                </a:lnTo>
                <a:lnTo>
                  <a:pt x="98457" y="92740"/>
                </a:lnTo>
                <a:lnTo>
                  <a:pt x="97070" y="94212"/>
                </a:lnTo>
                <a:lnTo>
                  <a:pt x="96146" y="96145"/>
                </a:lnTo>
                <a:lnTo>
                  <a:pt x="95530" y="98387"/>
                </a:lnTo>
                <a:lnTo>
                  <a:pt x="92305" y="103418"/>
                </a:lnTo>
                <a:lnTo>
                  <a:pt x="90112" y="106093"/>
                </a:lnTo>
                <a:lnTo>
                  <a:pt x="88649" y="108828"/>
                </a:lnTo>
                <a:lnTo>
                  <a:pt x="87024" y="114408"/>
                </a:lnTo>
                <a:lnTo>
                  <a:pt x="85639" y="116277"/>
                </a:lnTo>
                <a:lnTo>
                  <a:pt x="83762" y="117523"/>
                </a:lnTo>
                <a:lnTo>
                  <a:pt x="81559" y="118354"/>
                </a:lnTo>
                <a:lnTo>
                  <a:pt x="80090" y="119860"/>
                </a:lnTo>
                <a:lnTo>
                  <a:pt x="79110" y="121817"/>
                </a:lnTo>
                <a:lnTo>
                  <a:pt x="78457" y="124074"/>
                </a:lnTo>
                <a:lnTo>
                  <a:pt x="77070" y="125578"/>
                </a:lnTo>
                <a:lnTo>
                  <a:pt x="75192" y="126581"/>
                </a:lnTo>
                <a:lnTo>
                  <a:pt x="72988" y="127250"/>
                </a:lnTo>
                <a:lnTo>
                  <a:pt x="71519" y="128649"/>
                </a:lnTo>
                <a:lnTo>
                  <a:pt x="70539" y="130533"/>
                </a:lnTo>
                <a:lnTo>
                  <a:pt x="69886" y="132742"/>
                </a:lnTo>
                <a:lnTo>
                  <a:pt x="66620" y="137737"/>
                </a:lnTo>
                <a:lnTo>
                  <a:pt x="64415" y="140402"/>
                </a:lnTo>
                <a:lnTo>
                  <a:pt x="62946" y="143131"/>
                </a:lnTo>
                <a:lnTo>
                  <a:pt x="61313" y="148704"/>
                </a:lnTo>
                <a:lnTo>
                  <a:pt x="59925" y="150571"/>
                </a:lnTo>
                <a:lnTo>
                  <a:pt x="58048" y="151816"/>
                </a:lnTo>
                <a:lnTo>
                  <a:pt x="55843" y="152645"/>
                </a:lnTo>
                <a:lnTo>
                  <a:pt x="54373" y="154151"/>
                </a:lnTo>
                <a:lnTo>
                  <a:pt x="53394" y="156108"/>
                </a:lnTo>
                <a:lnTo>
                  <a:pt x="52741" y="158364"/>
                </a:lnTo>
                <a:lnTo>
                  <a:pt x="51353" y="159869"/>
                </a:lnTo>
                <a:lnTo>
                  <a:pt x="49475" y="160872"/>
                </a:lnTo>
                <a:lnTo>
                  <a:pt x="47271" y="161540"/>
                </a:lnTo>
                <a:lnTo>
                  <a:pt x="45801" y="162939"/>
                </a:lnTo>
                <a:lnTo>
                  <a:pt x="44821" y="164823"/>
                </a:lnTo>
                <a:lnTo>
                  <a:pt x="44168" y="167032"/>
                </a:lnTo>
                <a:lnTo>
                  <a:pt x="42780" y="168505"/>
                </a:lnTo>
                <a:lnTo>
                  <a:pt x="40903" y="169487"/>
                </a:lnTo>
                <a:lnTo>
                  <a:pt x="38698" y="170141"/>
                </a:lnTo>
                <a:lnTo>
                  <a:pt x="37228" y="171530"/>
                </a:lnTo>
                <a:lnTo>
                  <a:pt x="36249" y="173408"/>
                </a:lnTo>
                <a:lnTo>
                  <a:pt x="35160" y="178035"/>
                </a:lnTo>
                <a:lnTo>
                  <a:pt x="34677" y="183267"/>
                </a:lnTo>
                <a:lnTo>
                  <a:pt x="33595" y="185043"/>
                </a:lnTo>
                <a:lnTo>
                  <a:pt x="31921" y="186227"/>
                </a:lnTo>
                <a:lnTo>
                  <a:pt x="29854" y="187016"/>
                </a:lnTo>
                <a:lnTo>
                  <a:pt x="28475" y="188495"/>
                </a:lnTo>
                <a:lnTo>
                  <a:pt x="27556" y="190433"/>
                </a:lnTo>
                <a:lnTo>
                  <a:pt x="26943" y="192678"/>
                </a:lnTo>
                <a:lnTo>
                  <a:pt x="25581" y="194175"/>
                </a:lnTo>
                <a:lnTo>
                  <a:pt x="23722" y="195172"/>
                </a:lnTo>
                <a:lnTo>
                  <a:pt x="21530" y="195837"/>
                </a:lnTo>
                <a:lnTo>
                  <a:pt x="20068" y="197233"/>
                </a:lnTo>
                <a:lnTo>
                  <a:pt x="19093" y="199116"/>
                </a:lnTo>
                <a:lnTo>
                  <a:pt x="18011" y="203749"/>
                </a:lnTo>
                <a:lnTo>
                  <a:pt x="17530" y="208982"/>
                </a:lnTo>
                <a:lnTo>
                  <a:pt x="16449" y="210759"/>
                </a:lnTo>
                <a:lnTo>
                  <a:pt x="14776" y="211944"/>
                </a:lnTo>
                <a:lnTo>
                  <a:pt x="12708" y="212733"/>
                </a:lnTo>
                <a:lnTo>
                  <a:pt x="11329" y="214212"/>
                </a:lnTo>
                <a:lnTo>
                  <a:pt x="10410" y="216151"/>
                </a:lnTo>
                <a:lnTo>
                  <a:pt x="9798" y="218396"/>
                </a:lnTo>
                <a:lnTo>
                  <a:pt x="8436" y="219892"/>
                </a:lnTo>
                <a:lnTo>
                  <a:pt x="6576" y="220890"/>
                </a:lnTo>
                <a:lnTo>
                  <a:pt x="4385" y="221555"/>
                </a:lnTo>
                <a:lnTo>
                  <a:pt x="2923" y="222951"/>
                </a:lnTo>
                <a:lnTo>
                  <a:pt x="1948" y="22483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2"/>
          <p:cNvSpPr/>
          <p:nvPr/>
        </p:nvSpPr>
        <p:spPr>
          <a:xfrm>
            <a:off x="2728912" y="3497580"/>
            <a:ext cx="205741" cy="171418"/>
          </a:xfrm>
          <a:custGeom>
            <a:avLst/>
            <a:gdLst/>
            <a:ahLst/>
            <a:cxnLst/>
            <a:rect l="0" t="0" r="0" b="0"/>
            <a:pathLst>
              <a:path w="205741" h="171418">
                <a:moveTo>
                  <a:pt x="205740" y="68580"/>
                </a:moveTo>
                <a:lnTo>
                  <a:pt x="201189" y="68580"/>
                </a:lnTo>
                <a:lnTo>
                  <a:pt x="199848" y="67627"/>
                </a:lnTo>
                <a:lnTo>
                  <a:pt x="198955" y="66040"/>
                </a:lnTo>
                <a:lnTo>
                  <a:pt x="198359" y="64029"/>
                </a:lnTo>
                <a:lnTo>
                  <a:pt x="197009" y="62688"/>
                </a:lnTo>
                <a:lnTo>
                  <a:pt x="195157" y="61794"/>
                </a:lnTo>
                <a:lnTo>
                  <a:pt x="190559" y="60802"/>
                </a:lnTo>
                <a:lnTo>
                  <a:pt x="185340" y="60360"/>
                </a:lnTo>
                <a:lnTo>
                  <a:pt x="179846" y="60164"/>
                </a:lnTo>
                <a:lnTo>
                  <a:pt x="177047" y="60112"/>
                </a:lnTo>
                <a:lnTo>
                  <a:pt x="175182" y="59124"/>
                </a:lnTo>
                <a:lnTo>
                  <a:pt x="173938" y="57514"/>
                </a:lnTo>
                <a:lnTo>
                  <a:pt x="173109" y="55487"/>
                </a:lnTo>
                <a:lnTo>
                  <a:pt x="171603" y="54136"/>
                </a:lnTo>
                <a:lnTo>
                  <a:pt x="169647" y="53236"/>
                </a:lnTo>
                <a:lnTo>
                  <a:pt x="164934" y="52235"/>
                </a:lnTo>
                <a:lnTo>
                  <a:pt x="159664" y="51790"/>
                </a:lnTo>
                <a:lnTo>
                  <a:pt x="154147" y="51593"/>
                </a:lnTo>
                <a:lnTo>
                  <a:pt x="142844" y="51466"/>
                </a:lnTo>
                <a:lnTo>
                  <a:pt x="117157" y="51435"/>
                </a:lnTo>
                <a:lnTo>
                  <a:pt x="115252" y="52388"/>
                </a:lnTo>
                <a:lnTo>
                  <a:pt x="113982" y="53975"/>
                </a:lnTo>
                <a:lnTo>
                  <a:pt x="113136" y="55986"/>
                </a:lnTo>
                <a:lnTo>
                  <a:pt x="111619" y="57326"/>
                </a:lnTo>
                <a:lnTo>
                  <a:pt x="109655" y="58220"/>
                </a:lnTo>
                <a:lnTo>
                  <a:pt x="107393" y="58816"/>
                </a:lnTo>
                <a:lnTo>
                  <a:pt x="102340" y="62018"/>
                </a:lnTo>
                <a:lnTo>
                  <a:pt x="99659" y="64205"/>
                </a:lnTo>
                <a:lnTo>
                  <a:pt x="97872" y="66616"/>
                </a:lnTo>
                <a:lnTo>
                  <a:pt x="95886" y="71834"/>
                </a:lnTo>
                <a:lnTo>
                  <a:pt x="94404" y="73607"/>
                </a:lnTo>
                <a:lnTo>
                  <a:pt x="92464" y="74789"/>
                </a:lnTo>
                <a:lnTo>
                  <a:pt x="90217" y="75577"/>
                </a:lnTo>
                <a:lnTo>
                  <a:pt x="88720" y="77054"/>
                </a:lnTo>
                <a:lnTo>
                  <a:pt x="87722" y="78992"/>
                </a:lnTo>
                <a:lnTo>
                  <a:pt x="86612" y="83685"/>
                </a:lnTo>
                <a:lnTo>
                  <a:pt x="86119" y="88946"/>
                </a:lnTo>
                <a:lnTo>
                  <a:pt x="85988" y="91682"/>
                </a:lnTo>
                <a:lnTo>
                  <a:pt x="85842" y="97262"/>
                </a:lnTo>
                <a:lnTo>
                  <a:pt x="85725" y="157162"/>
                </a:lnTo>
                <a:lnTo>
                  <a:pt x="86677" y="159067"/>
                </a:lnTo>
                <a:lnTo>
                  <a:pt x="88265" y="160337"/>
                </a:lnTo>
                <a:lnTo>
                  <a:pt x="90276" y="161184"/>
                </a:lnTo>
                <a:lnTo>
                  <a:pt x="95050" y="162124"/>
                </a:lnTo>
                <a:lnTo>
                  <a:pt x="97657" y="162375"/>
                </a:lnTo>
                <a:lnTo>
                  <a:pt x="99395" y="163495"/>
                </a:lnTo>
                <a:lnTo>
                  <a:pt x="100553" y="165194"/>
                </a:lnTo>
                <a:lnTo>
                  <a:pt x="101325" y="167279"/>
                </a:lnTo>
                <a:lnTo>
                  <a:pt x="102793" y="168669"/>
                </a:lnTo>
                <a:lnTo>
                  <a:pt x="104723" y="169596"/>
                </a:lnTo>
                <a:lnTo>
                  <a:pt x="109409" y="170626"/>
                </a:lnTo>
                <a:lnTo>
                  <a:pt x="114666" y="171084"/>
                </a:lnTo>
                <a:lnTo>
                  <a:pt x="120178" y="171287"/>
                </a:lnTo>
                <a:lnTo>
                  <a:pt x="131477" y="171417"/>
                </a:lnTo>
                <a:lnTo>
                  <a:pt x="133372" y="170475"/>
                </a:lnTo>
                <a:lnTo>
                  <a:pt x="134634" y="168895"/>
                </a:lnTo>
                <a:lnTo>
                  <a:pt x="135476" y="166889"/>
                </a:lnTo>
                <a:lnTo>
                  <a:pt x="136412" y="162120"/>
                </a:lnTo>
                <a:lnTo>
                  <a:pt x="136661" y="159515"/>
                </a:lnTo>
                <a:lnTo>
                  <a:pt x="137780" y="157778"/>
                </a:lnTo>
                <a:lnTo>
                  <a:pt x="139478" y="156620"/>
                </a:lnTo>
                <a:lnTo>
                  <a:pt x="141563" y="155848"/>
                </a:lnTo>
                <a:lnTo>
                  <a:pt x="146419" y="152451"/>
                </a:lnTo>
                <a:lnTo>
                  <a:pt x="149048" y="150211"/>
                </a:lnTo>
                <a:lnTo>
                  <a:pt x="151753" y="148718"/>
                </a:lnTo>
                <a:lnTo>
                  <a:pt x="157298" y="147059"/>
                </a:lnTo>
                <a:lnTo>
                  <a:pt x="159158" y="145664"/>
                </a:lnTo>
                <a:lnTo>
                  <a:pt x="160398" y="143782"/>
                </a:lnTo>
                <a:lnTo>
                  <a:pt x="161224" y="141575"/>
                </a:lnTo>
                <a:lnTo>
                  <a:pt x="162728" y="140103"/>
                </a:lnTo>
                <a:lnTo>
                  <a:pt x="164683" y="139122"/>
                </a:lnTo>
                <a:lnTo>
                  <a:pt x="166938" y="138468"/>
                </a:lnTo>
                <a:lnTo>
                  <a:pt x="168442" y="136127"/>
                </a:lnTo>
                <a:lnTo>
                  <a:pt x="169445" y="132661"/>
                </a:lnTo>
                <a:lnTo>
                  <a:pt x="170113" y="128445"/>
                </a:lnTo>
                <a:lnTo>
                  <a:pt x="170559" y="124683"/>
                </a:lnTo>
                <a:lnTo>
                  <a:pt x="170856" y="121221"/>
                </a:lnTo>
                <a:lnTo>
                  <a:pt x="171054" y="117962"/>
                </a:lnTo>
                <a:lnTo>
                  <a:pt x="172139" y="114836"/>
                </a:lnTo>
                <a:lnTo>
                  <a:pt x="173814" y="111800"/>
                </a:lnTo>
                <a:lnTo>
                  <a:pt x="175883" y="108823"/>
                </a:lnTo>
                <a:lnTo>
                  <a:pt x="177263" y="105886"/>
                </a:lnTo>
                <a:lnTo>
                  <a:pt x="178183" y="102976"/>
                </a:lnTo>
                <a:lnTo>
                  <a:pt x="179659" y="96011"/>
                </a:lnTo>
                <a:lnTo>
                  <a:pt x="179861" y="92519"/>
                </a:lnTo>
                <a:lnTo>
                  <a:pt x="179951" y="87792"/>
                </a:lnTo>
                <a:lnTo>
                  <a:pt x="180022" y="57141"/>
                </a:lnTo>
                <a:lnTo>
                  <a:pt x="179069" y="55238"/>
                </a:lnTo>
                <a:lnTo>
                  <a:pt x="177482" y="53971"/>
                </a:lnTo>
                <a:lnTo>
                  <a:pt x="175471" y="53125"/>
                </a:lnTo>
                <a:lnTo>
                  <a:pt x="174131" y="51609"/>
                </a:lnTo>
                <a:lnTo>
                  <a:pt x="173237" y="49646"/>
                </a:lnTo>
                <a:lnTo>
                  <a:pt x="172245" y="44925"/>
                </a:lnTo>
                <a:lnTo>
                  <a:pt x="171803" y="39651"/>
                </a:lnTo>
                <a:lnTo>
                  <a:pt x="170733" y="37864"/>
                </a:lnTo>
                <a:lnTo>
                  <a:pt x="169067" y="36673"/>
                </a:lnTo>
                <a:lnTo>
                  <a:pt x="167004" y="35878"/>
                </a:lnTo>
                <a:lnTo>
                  <a:pt x="165628" y="34396"/>
                </a:lnTo>
                <a:lnTo>
                  <a:pt x="164711" y="32456"/>
                </a:lnTo>
                <a:lnTo>
                  <a:pt x="164100" y="30210"/>
                </a:lnTo>
                <a:lnTo>
                  <a:pt x="162740" y="28712"/>
                </a:lnTo>
                <a:lnTo>
                  <a:pt x="160881" y="27714"/>
                </a:lnTo>
                <a:lnTo>
                  <a:pt x="158689" y="27048"/>
                </a:lnTo>
                <a:lnTo>
                  <a:pt x="153713" y="23769"/>
                </a:lnTo>
                <a:lnTo>
                  <a:pt x="151053" y="21561"/>
                </a:lnTo>
                <a:lnTo>
                  <a:pt x="148327" y="20089"/>
                </a:lnTo>
                <a:lnTo>
                  <a:pt x="142758" y="18453"/>
                </a:lnTo>
                <a:lnTo>
                  <a:pt x="137108" y="15186"/>
                </a:lnTo>
                <a:lnTo>
                  <a:pt x="131422" y="10559"/>
                </a:lnTo>
                <a:lnTo>
                  <a:pt x="125720" y="5328"/>
                </a:lnTo>
                <a:lnTo>
                  <a:pt x="122866" y="3552"/>
                </a:lnTo>
                <a:lnTo>
                  <a:pt x="117154" y="1578"/>
                </a:lnTo>
                <a:lnTo>
                  <a:pt x="111441" y="701"/>
                </a:lnTo>
                <a:lnTo>
                  <a:pt x="105727" y="311"/>
                </a:lnTo>
                <a:lnTo>
                  <a:pt x="100012" y="138"/>
                </a:lnTo>
                <a:lnTo>
                  <a:pt x="44057" y="0"/>
                </a:lnTo>
                <a:lnTo>
                  <a:pt x="39849" y="952"/>
                </a:lnTo>
                <a:lnTo>
                  <a:pt x="36091" y="2540"/>
                </a:lnTo>
                <a:lnTo>
                  <a:pt x="32633" y="4551"/>
                </a:lnTo>
                <a:lnTo>
                  <a:pt x="26251" y="6785"/>
                </a:lnTo>
                <a:lnTo>
                  <a:pt x="23216" y="7380"/>
                </a:lnTo>
                <a:lnTo>
                  <a:pt x="21192" y="8730"/>
                </a:lnTo>
                <a:lnTo>
                  <a:pt x="19843" y="10582"/>
                </a:lnTo>
                <a:lnTo>
                  <a:pt x="18944" y="12770"/>
                </a:lnTo>
                <a:lnTo>
                  <a:pt x="17392" y="14228"/>
                </a:lnTo>
                <a:lnTo>
                  <a:pt x="15404" y="15200"/>
                </a:lnTo>
                <a:lnTo>
                  <a:pt x="13127" y="15848"/>
                </a:lnTo>
                <a:lnTo>
                  <a:pt x="8057" y="19108"/>
                </a:lnTo>
                <a:lnTo>
                  <a:pt x="5371" y="21311"/>
                </a:lnTo>
                <a:lnTo>
                  <a:pt x="3581" y="23732"/>
                </a:lnTo>
                <a:lnTo>
                  <a:pt x="1592" y="28962"/>
                </a:lnTo>
                <a:lnTo>
                  <a:pt x="1061" y="31691"/>
                </a:lnTo>
                <a:lnTo>
                  <a:pt x="707" y="34462"/>
                </a:lnTo>
                <a:lnTo>
                  <a:pt x="472" y="37262"/>
                </a:lnTo>
                <a:lnTo>
                  <a:pt x="314" y="40081"/>
                </a:lnTo>
                <a:lnTo>
                  <a:pt x="140" y="45754"/>
                </a:lnTo>
                <a:lnTo>
                  <a:pt x="19" y="60012"/>
                </a:lnTo>
                <a:lnTo>
                  <a:pt x="0" y="101705"/>
                </a:lnTo>
                <a:lnTo>
                  <a:pt x="952" y="104951"/>
                </a:lnTo>
                <a:lnTo>
                  <a:pt x="2540" y="107115"/>
                </a:lnTo>
                <a:lnTo>
                  <a:pt x="4551" y="108557"/>
                </a:lnTo>
                <a:lnTo>
                  <a:pt x="5892" y="110471"/>
                </a:lnTo>
                <a:lnTo>
                  <a:pt x="7381" y="115138"/>
                </a:lnTo>
                <a:lnTo>
                  <a:pt x="8043" y="120387"/>
                </a:lnTo>
                <a:lnTo>
                  <a:pt x="8219" y="123121"/>
                </a:lnTo>
                <a:lnTo>
                  <a:pt x="9290" y="124943"/>
                </a:lnTo>
                <a:lnTo>
                  <a:pt x="10956" y="126158"/>
                </a:lnTo>
                <a:lnTo>
                  <a:pt x="13019" y="126967"/>
                </a:lnTo>
                <a:lnTo>
                  <a:pt x="14394" y="128460"/>
                </a:lnTo>
                <a:lnTo>
                  <a:pt x="15311" y="130407"/>
                </a:lnTo>
                <a:lnTo>
                  <a:pt x="15922" y="132658"/>
                </a:lnTo>
                <a:lnTo>
                  <a:pt x="17282" y="134159"/>
                </a:lnTo>
                <a:lnTo>
                  <a:pt x="19141" y="135159"/>
                </a:lnTo>
                <a:lnTo>
                  <a:pt x="23747" y="136270"/>
                </a:lnTo>
                <a:lnTo>
                  <a:pt x="28969" y="136765"/>
                </a:lnTo>
                <a:lnTo>
                  <a:pt x="30743" y="137849"/>
                </a:lnTo>
                <a:lnTo>
                  <a:pt x="31925" y="139524"/>
                </a:lnTo>
                <a:lnTo>
                  <a:pt x="32714" y="141593"/>
                </a:lnTo>
                <a:lnTo>
                  <a:pt x="34192" y="142973"/>
                </a:lnTo>
                <a:lnTo>
                  <a:pt x="36129" y="143893"/>
                </a:lnTo>
                <a:lnTo>
                  <a:pt x="40822" y="144915"/>
                </a:lnTo>
                <a:lnTo>
                  <a:pt x="46083" y="145369"/>
                </a:lnTo>
                <a:lnTo>
                  <a:pt x="47867" y="146442"/>
                </a:lnTo>
                <a:lnTo>
                  <a:pt x="49057" y="148111"/>
                </a:lnTo>
                <a:lnTo>
                  <a:pt x="49849" y="150175"/>
                </a:lnTo>
                <a:lnTo>
                  <a:pt x="51330" y="151552"/>
                </a:lnTo>
                <a:lnTo>
                  <a:pt x="53270" y="152469"/>
                </a:lnTo>
                <a:lnTo>
                  <a:pt x="57966" y="153489"/>
                </a:lnTo>
                <a:lnTo>
                  <a:pt x="63227" y="153942"/>
                </a:lnTo>
                <a:lnTo>
                  <a:pt x="68741" y="154144"/>
                </a:lnTo>
                <a:lnTo>
                  <a:pt x="71545" y="154197"/>
                </a:lnTo>
                <a:lnTo>
                  <a:pt x="73414" y="155185"/>
                </a:lnTo>
                <a:lnTo>
                  <a:pt x="74660" y="156797"/>
                </a:lnTo>
                <a:lnTo>
                  <a:pt x="75491" y="158824"/>
                </a:lnTo>
                <a:lnTo>
                  <a:pt x="76997" y="160175"/>
                </a:lnTo>
                <a:lnTo>
                  <a:pt x="78954" y="161076"/>
                </a:lnTo>
                <a:lnTo>
                  <a:pt x="84621" y="162076"/>
                </a:lnTo>
                <a:lnTo>
                  <a:pt x="88799" y="162343"/>
                </a:lnTo>
                <a:lnTo>
                  <a:pt x="97569" y="162640"/>
                </a:lnTo>
                <a:lnTo>
                  <a:pt x="110960" y="162830"/>
                </a:lnTo>
                <a:lnTo>
                  <a:pt x="122777" y="162868"/>
                </a:lnTo>
                <a:lnTo>
                  <a:pt x="125666" y="161919"/>
                </a:lnTo>
                <a:lnTo>
                  <a:pt x="131417" y="158323"/>
                </a:lnTo>
                <a:lnTo>
                  <a:pt x="133331" y="156031"/>
                </a:lnTo>
                <a:lnTo>
                  <a:pt x="134607" y="153551"/>
                </a:lnTo>
                <a:lnTo>
                  <a:pt x="135458" y="150945"/>
                </a:lnTo>
                <a:lnTo>
                  <a:pt x="136978" y="149207"/>
                </a:lnTo>
                <a:lnTo>
                  <a:pt x="138944" y="148049"/>
                </a:lnTo>
                <a:lnTo>
                  <a:pt x="141207" y="147276"/>
                </a:lnTo>
                <a:lnTo>
                  <a:pt x="146261" y="143879"/>
                </a:lnTo>
                <a:lnTo>
                  <a:pt x="151682" y="139193"/>
                </a:lnTo>
                <a:lnTo>
                  <a:pt x="157267" y="133936"/>
                </a:lnTo>
                <a:lnTo>
                  <a:pt x="159137" y="131201"/>
                </a:lnTo>
                <a:lnTo>
                  <a:pt x="160384" y="128425"/>
                </a:lnTo>
                <a:lnTo>
                  <a:pt x="161215" y="125621"/>
                </a:lnTo>
                <a:lnTo>
                  <a:pt x="161769" y="122800"/>
                </a:lnTo>
                <a:lnTo>
                  <a:pt x="162139" y="119967"/>
                </a:lnTo>
                <a:lnTo>
                  <a:pt x="162385" y="117125"/>
                </a:lnTo>
                <a:lnTo>
                  <a:pt x="163502" y="115231"/>
                </a:lnTo>
                <a:lnTo>
                  <a:pt x="165199" y="113968"/>
                </a:lnTo>
                <a:lnTo>
                  <a:pt x="167282" y="113126"/>
                </a:lnTo>
                <a:lnTo>
                  <a:pt x="168672" y="111612"/>
                </a:lnTo>
                <a:lnTo>
                  <a:pt x="169598" y="109650"/>
                </a:lnTo>
                <a:lnTo>
                  <a:pt x="170627" y="104931"/>
                </a:lnTo>
                <a:lnTo>
                  <a:pt x="171084" y="99658"/>
                </a:lnTo>
                <a:lnTo>
                  <a:pt x="171206" y="96919"/>
                </a:lnTo>
                <a:lnTo>
                  <a:pt x="171342" y="91335"/>
                </a:lnTo>
                <a:lnTo>
                  <a:pt x="172330" y="89465"/>
                </a:lnTo>
                <a:lnTo>
                  <a:pt x="173942" y="88218"/>
                </a:lnTo>
                <a:lnTo>
                  <a:pt x="175969" y="87387"/>
                </a:lnTo>
                <a:lnTo>
                  <a:pt x="177320" y="85880"/>
                </a:lnTo>
                <a:lnTo>
                  <a:pt x="178221" y="83923"/>
                </a:lnTo>
                <a:lnTo>
                  <a:pt x="178821" y="81666"/>
                </a:lnTo>
                <a:lnTo>
                  <a:pt x="180174" y="80162"/>
                </a:lnTo>
                <a:lnTo>
                  <a:pt x="182029" y="79159"/>
                </a:lnTo>
                <a:lnTo>
                  <a:pt x="184217" y="78490"/>
                </a:lnTo>
                <a:lnTo>
                  <a:pt x="185677" y="77091"/>
                </a:lnTo>
                <a:lnTo>
                  <a:pt x="186649" y="75207"/>
                </a:lnTo>
                <a:lnTo>
                  <a:pt x="187730" y="70573"/>
                </a:lnTo>
                <a:lnTo>
                  <a:pt x="188211" y="65338"/>
                </a:lnTo>
                <a:lnTo>
                  <a:pt x="188339" y="62608"/>
                </a:lnTo>
                <a:lnTo>
                  <a:pt x="188481" y="57036"/>
                </a:lnTo>
                <a:lnTo>
                  <a:pt x="188562" y="48543"/>
                </a:lnTo>
                <a:lnTo>
                  <a:pt x="187620" y="46650"/>
                </a:lnTo>
                <a:lnTo>
                  <a:pt x="186040" y="45387"/>
                </a:lnTo>
                <a:lnTo>
                  <a:pt x="184034" y="44545"/>
                </a:lnTo>
                <a:lnTo>
                  <a:pt x="179266" y="43610"/>
                </a:lnTo>
                <a:lnTo>
                  <a:pt x="173971" y="43194"/>
                </a:lnTo>
                <a:lnTo>
                  <a:pt x="168443" y="43010"/>
                </a:lnTo>
                <a:lnTo>
                  <a:pt x="154285" y="42881"/>
                </a:lnTo>
                <a:lnTo>
                  <a:pt x="142871" y="42866"/>
                </a:lnTo>
                <a:lnTo>
                  <a:pt x="140967" y="43817"/>
                </a:lnTo>
                <a:lnTo>
                  <a:pt x="139698" y="45404"/>
                </a:lnTo>
                <a:lnTo>
                  <a:pt x="138852" y="47414"/>
                </a:lnTo>
                <a:lnTo>
                  <a:pt x="137335" y="48754"/>
                </a:lnTo>
                <a:lnTo>
                  <a:pt x="135372" y="49648"/>
                </a:lnTo>
                <a:lnTo>
                  <a:pt x="128588" y="51435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3"/>
          <p:cNvSpPr/>
          <p:nvPr/>
        </p:nvSpPr>
        <p:spPr>
          <a:xfrm>
            <a:off x="3560445" y="3480444"/>
            <a:ext cx="188481" cy="162866"/>
          </a:xfrm>
          <a:custGeom>
            <a:avLst/>
            <a:gdLst/>
            <a:ahLst/>
            <a:cxnLst/>
            <a:rect l="0" t="0" r="0" b="0"/>
            <a:pathLst>
              <a:path w="188481" h="162866">
                <a:moveTo>
                  <a:pt x="120014" y="51426"/>
                </a:moveTo>
                <a:lnTo>
                  <a:pt x="91396" y="51426"/>
                </a:lnTo>
                <a:lnTo>
                  <a:pt x="89505" y="52378"/>
                </a:lnTo>
                <a:lnTo>
                  <a:pt x="88245" y="53966"/>
                </a:lnTo>
                <a:lnTo>
                  <a:pt x="87405" y="55976"/>
                </a:lnTo>
                <a:lnTo>
                  <a:pt x="84940" y="57317"/>
                </a:lnTo>
                <a:lnTo>
                  <a:pt x="81391" y="58211"/>
                </a:lnTo>
                <a:lnTo>
                  <a:pt x="77120" y="58807"/>
                </a:lnTo>
                <a:lnTo>
                  <a:pt x="74274" y="60156"/>
                </a:lnTo>
                <a:lnTo>
                  <a:pt x="72375" y="62009"/>
                </a:lnTo>
                <a:lnTo>
                  <a:pt x="71110" y="64196"/>
                </a:lnTo>
                <a:lnTo>
                  <a:pt x="69314" y="65654"/>
                </a:lnTo>
                <a:lnTo>
                  <a:pt x="67164" y="66626"/>
                </a:lnTo>
                <a:lnTo>
                  <a:pt x="64778" y="67274"/>
                </a:lnTo>
                <a:lnTo>
                  <a:pt x="63188" y="68659"/>
                </a:lnTo>
                <a:lnTo>
                  <a:pt x="62128" y="70534"/>
                </a:lnTo>
                <a:lnTo>
                  <a:pt x="61421" y="72737"/>
                </a:lnTo>
                <a:lnTo>
                  <a:pt x="58096" y="77725"/>
                </a:lnTo>
                <a:lnTo>
                  <a:pt x="55875" y="80389"/>
                </a:lnTo>
                <a:lnTo>
                  <a:pt x="53442" y="82164"/>
                </a:lnTo>
                <a:lnTo>
                  <a:pt x="48199" y="84137"/>
                </a:lnTo>
                <a:lnTo>
                  <a:pt x="46420" y="85616"/>
                </a:lnTo>
                <a:lnTo>
                  <a:pt x="45234" y="87554"/>
                </a:lnTo>
                <a:lnTo>
                  <a:pt x="43916" y="92248"/>
                </a:lnTo>
                <a:lnTo>
                  <a:pt x="43565" y="94833"/>
                </a:lnTo>
                <a:lnTo>
                  <a:pt x="43330" y="97509"/>
                </a:lnTo>
                <a:lnTo>
                  <a:pt x="42222" y="99293"/>
                </a:lnTo>
                <a:lnTo>
                  <a:pt x="40530" y="100482"/>
                </a:lnTo>
                <a:lnTo>
                  <a:pt x="38450" y="101275"/>
                </a:lnTo>
                <a:lnTo>
                  <a:pt x="37063" y="102756"/>
                </a:lnTo>
                <a:lnTo>
                  <a:pt x="36138" y="104696"/>
                </a:lnTo>
                <a:lnTo>
                  <a:pt x="35111" y="109391"/>
                </a:lnTo>
                <a:lnTo>
                  <a:pt x="34837" y="111977"/>
                </a:lnTo>
                <a:lnTo>
                  <a:pt x="34655" y="114653"/>
                </a:lnTo>
                <a:lnTo>
                  <a:pt x="34533" y="117390"/>
                </a:lnTo>
                <a:lnTo>
                  <a:pt x="34398" y="122970"/>
                </a:lnTo>
                <a:lnTo>
                  <a:pt x="34322" y="131467"/>
                </a:lnTo>
                <a:lnTo>
                  <a:pt x="35263" y="133362"/>
                </a:lnTo>
                <a:lnTo>
                  <a:pt x="36844" y="134625"/>
                </a:lnTo>
                <a:lnTo>
                  <a:pt x="38850" y="135467"/>
                </a:lnTo>
                <a:lnTo>
                  <a:pt x="40187" y="136980"/>
                </a:lnTo>
                <a:lnTo>
                  <a:pt x="41079" y="138942"/>
                </a:lnTo>
                <a:lnTo>
                  <a:pt x="41673" y="141202"/>
                </a:lnTo>
                <a:lnTo>
                  <a:pt x="43022" y="142709"/>
                </a:lnTo>
                <a:lnTo>
                  <a:pt x="44874" y="143714"/>
                </a:lnTo>
                <a:lnTo>
                  <a:pt x="47060" y="144383"/>
                </a:lnTo>
                <a:lnTo>
                  <a:pt x="48519" y="145783"/>
                </a:lnTo>
                <a:lnTo>
                  <a:pt x="49491" y="147668"/>
                </a:lnTo>
                <a:lnTo>
                  <a:pt x="50138" y="149877"/>
                </a:lnTo>
                <a:lnTo>
                  <a:pt x="51523" y="151350"/>
                </a:lnTo>
                <a:lnTo>
                  <a:pt x="53399" y="152332"/>
                </a:lnTo>
                <a:lnTo>
                  <a:pt x="58022" y="153423"/>
                </a:lnTo>
                <a:lnTo>
                  <a:pt x="63253" y="153908"/>
                </a:lnTo>
                <a:lnTo>
                  <a:pt x="68752" y="154123"/>
                </a:lnTo>
                <a:lnTo>
                  <a:pt x="77203" y="154244"/>
                </a:lnTo>
                <a:lnTo>
                  <a:pt x="80044" y="154262"/>
                </a:lnTo>
                <a:lnTo>
                  <a:pt x="81937" y="155225"/>
                </a:lnTo>
                <a:lnTo>
                  <a:pt x="83200" y="156821"/>
                </a:lnTo>
                <a:lnTo>
                  <a:pt x="84041" y="158836"/>
                </a:lnTo>
                <a:lnTo>
                  <a:pt x="85555" y="160180"/>
                </a:lnTo>
                <a:lnTo>
                  <a:pt x="87516" y="161076"/>
                </a:lnTo>
                <a:lnTo>
                  <a:pt x="89777" y="161673"/>
                </a:lnTo>
                <a:lnTo>
                  <a:pt x="91283" y="161119"/>
                </a:lnTo>
                <a:lnTo>
                  <a:pt x="92288" y="159797"/>
                </a:lnTo>
                <a:lnTo>
                  <a:pt x="92957" y="157963"/>
                </a:lnTo>
                <a:lnTo>
                  <a:pt x="96242" y="153386"/>
                </a:lnTo>
                <a:lnTo>
                  <a:pt x="98451" y="150832"/>
                </a:lnTo>
                <a:lnTo>
                  <a:pt x="100876" y="149129"/>
                </a:lnTo>
                <a:lnTo>
                  <a:pt x="106111" y="147237"/>
                </a:lnTo>
                <a:lnTo>
                  <a:pt x="111613" y="146396"/>
                </a:lnTo>
                <a:lnTo>
                  <a:pt x="114414" y="146171"/>
                </a:lnTo>
                <a:lnTo>
                  <a:pt x="116280" y="145069"/>
                </a:lnTo>
                <a:lnTo>
                  <a:pt x="117525" y="143382"/>
                </a:lnTo>
                <a:lnTo>
                  <a:pt x="118355" y="141305"/>
                </a:lnTo>
                <a:lnTo>
                  <a:pt x="120813" y="139920"/>
                </a:lnTo>
                <a:lnTo>
                  <a:pt x="124357" y="138997"/>
                </a:lnTo>
                <a:lnTo>
                  <a:pt x="128625" y="138382"/>
                </a:lnTo>
                <a:lnTo>
                  <a:pt x="131469" y="137019"/>
                </a:lnTo>
                <a:lnTo>
                  <a:pt x="133366" y="135158"/>
                </a:lnTo>
                <a:lnTo>
                  <a:pt x="136426" y="130550"/>
                </a:lnTo>
                <a:lnTo>
                  <a:pt x="138576" y="127988"/>
                </a:lnTo>
                <a:lnTo>
                  <a:pt x="140961" y="125327"/>
                </a:lnTo>
                <a:lnTo>
                  <a:pt x="146152" y="119831"/>
                </a:lnTo>
                <a:lnTo>
                  <a:pt x="148869" y="117032"/>
                </a:lnTo>
                <a:lnTo>
                  <a:pt x="151633" y="115165"/>
                </a:lnTo>
                <a:lnTo>
                  <a:pt x="157245" y="113092"/>
                </a:lnTo>
                <a:lnTo>
                  <a:pt x="159122" y="110634"/>
                </a:lnTo>
                <a:lnTo>
                  <a:pt x="160374" y="107090"/>
                </a:lnTo>
                <a:lnTo>
                  <a:pt x="161208" y="102823"/>
                </a:lnTo>
                <a:lnTo>
                  <a:pt x="162717" y="99978"/>
                </a:lnTo>
                <a:lnTo>
                  <a:pt x="164675" y="98081"/>
                </a:lnTo>
                <a:lnTo>
                  <a:pt x="166934" y="96817"/>
                </a:lnTo>
                <a:lnTo>
                  <a:pt x="168439" y="95021"/>
                </a:lnTo>
                <a:lnTo>
                  <a:pt x="169442" y="92872"/>
                </a:lnTo>
                <a:lnTo>
                  <a:pt x="170557" y="87944"/>
                </a:lnTo>
                <a:lnTo>
                  <a:pt x="170855" y="85296"/>
                </a:lnTo>
                <a:lnTo>
                  <a:pt x="171053" y="82578"/>
                </a:lnTo>
                <a:lnTo>
                  <a:pt x="172138" y="79814"/>
                </a:lnTo>
                <a:lnTo>
                  <a:pt x="173813" y="77019"/>
                </a:lnTo>
                <a:lnTo>
                  <a:pt x="175883" y="74203"/>
                </a:lnTo>
                <a:lnTo>
                  <a:pt x="177262" y="71373"/>
                </a:lnTo>
                <a:lnTo>
                  <a:pt x="178182" y="68534"/>
                </a:lnTo>
                <a:lnTo>
                  <a:pt x="178796" y="65689"/>
                </a:lnTo>
                <a:lnTo>
                  <a:pt x="180157" y="63792"/>
                </a:lnTo>
                <a:lnTo>
                  <a:pt x="182017" y="62527"/>
                </a:lnTo>
                <a:lnTo>
                  <a:pt x="184210" y="61684"/>
                </a:lnTo>
                <a:lnTo>
                  <a:pt x="185671" y="60170"/>
                </a:lnTo>
                <a:lnTo>
                  <a:pt x="186646" y="58208"/>
                </a:lnTo>
                <a:lnTo>
                  <a:pt x="187728" y="53487"/>
                </a:lnTo>
                <a:lnTo>
                  <a:pt x="188017" y="50895"/>
                </a:lnTo>
                <a:lnTo>
                  <a:pt x="188210" y="48215"/>
                </a:lnTo>
                <a:lnTo>
                  <a:pt x="188338" y="45475"/>
                </a:lnTo>
                <a:lnTo>
                  <a:pt x="188480" y="39891"/>
                </a:lnTo>
                <a:lnTo>
                  <a:pt x="187566" y="38021"/>
                </a:lnTo>
                <a:lnTo>
                  <a:pt x="186004" y="36774"/>
                </a:lnTo>
                <a:lnTo>
                  <a:pt x="184010" y="35943"/>
                </a:lnTo>
                <a:lnTo>
                  <a:pt x="182680" y="34436"/>
                </a:lnTo>
                <a:lnTo>
                  <a:pt x="181795" y="32479"/>
                </a:lnTo>
                <a:lnTo>
                  <a:pt x="181203" y="30222"/>
                </a:lnTo>
                <a:lnTo>
                  <a:pt x="179857" y="28718"/>
                </a:lnTo>
                <a:lnTo>
                  <a:pt x="178007" y="27714"/>
                </a:lnTo>
                <a:lnTo>
                  <a:pt x="175821" y="27046"/>
                </a:lnTo>
                <a:lnTo>
                  <a:pt x="170852" y="23763"/>
                </a:lnTo>
                <a:lnTo>
                  <a:pt x="165470" y="19129"/>
                </a:lnTo>
                <a:lnTo>
                  <a:pt x="159902" y="13894"/>
                </a:lnTo>
                <a:lnTo>
                  <a:pt x="157083" y="12117"/>
                </a:lnTo>
                <a:lnTo>
                  <a:pt x="151412" y="10142"/>
                </a:lnTo>
                <a:lnTo>
                  <a:pt x="145716" y="9265"/>
                </a:lnTo>
                <a:lnTo>
                  <a:pt x="140010" y="8875"/>
                </a:lnTo>
                <a:lnTo>
                  <a:pt x="134299" y="8702"/>
                </a:lnTo>
                <a:lnTo>
                  <a:pt x="121177" y="8604"/>
                </a:lnTo>
                <a:lnTo>
                  <a:pt x="116980" y="7638"/>
                </a:lnTo>
                <a:lnTo>
                  <a:pt x="113229" y="6042"/>
                </a:lnTo>
                <a:lnTo>
                  <a:pt x="109775" y="4024"/>
                </a:lnTo>
                <a:lnTo>
                  <a:pt x="106521" y="2680"/>
                </a:lnTo>
                <a:lnTo>
                  <a:pt x="103399" y="1783"/>
                </a:lnTo>
                <a:lnTo>
                  <a:pt x="100365" y="1186"/>
                </a:lnTo>
                <a:lnTo>
                  <a:pt x="97390" y="788"/>
                </a:lnTo>
                <a:lnTo>
                  <a:pt x="91544" y="345"/>
                </a:lnTo>
                <a:lnTo>
                  <a:pt x="83231" y="148"/>
                </a:lnTo>
                <a:lnTo>
                  <a:pt x="57505" y="0"/>
                </a:lnTo>
                <a:lnTo>
                  <a:pt x="54529" y="949"/>
                </a:lnTo>
                <a:lnTo>
                  <a:pt x="48682" y="4544"/>
                </a:lnTo>
                <a:lnTo>
                  <a:pt x="42909" y="6777"/>
                </a:lnTo>
                <a:lnTo>
                  <a:pt x="40036" y="7372"/>
                </a:lnTo>
                <a:lnTo>
                  <a:pt x="38121" y="8722"/>
                </a:lnTo>
                <a:lnTo>
                  <a:pt x="36843" y="10574"/>
                </a:lnTo>
                <a:lnTo>
                  <a:pt x="35992" y="12761"/>
                </a:lnTo>
                <a:lnTo>
                  <a:pt x="34472" y="14219"/>
                </a:lnTo>
                <a:lnTo>
                  <a:pt x="32506" y="15191"/>
                </a:lnTo>
                <a:lnTo>
                  <a:pt x="30243" y="15839"/>
                </a:lnTo>
                <a:lnTo>
                  <a:pt x="28734" y="17224"/>
                </a:lnTo>
                <a:lnTo>
                  <a:pt x="27729" y="19100"/>
                </a:lnTo>
                <a:lnTo>
                  <a:pt x="27058" y="21303"/>
                </a:lnTo>
                <a:lnTo>
                  <a:pt x="23773" y="26290"/>
                </a:lnTo>
                <a:lnTo>
                  <a:pt x="21564" y="28954"/>
                </a:lnTo>
                <a:lnTo>
                  <a:pt x="20090" y="31682"/>
                </a:lnTo>
                <a:lnTo>
                  <a:pt x="19108" y="34453"/>
                </a:lnTo>
                <a:lnTo>
                  <a:pt x="18454" y="37253"/>
                </a:lnTo>
                <a:lnTo>
                  <a:pt x="18017" y="40072"/>
                </a:lnTo>
                <a:lnTo>
                  <a:pt x="17726" y="42904"/>
                </a:lnTo>
                <a:lnTo>
                  <a:pt x="17532" y="45745"/>
                </a:lnTo>
                <a:lnTo>
                  <a:pt x="16451" y="47638"/>
                </a:lnTo>
                <a:lnTo>
                  <a:pt x="14777" y="48901"/>
                </a:lnTo>
                <a:lnTo>
                  <a:pt x="12708" y="49742"/>
                </a:lnTo>
                <a:lnTo>
                  <a:pt x="11330" y="51256"/>
                </a:lnTo>
                <a:lnTo>
                  <a:pt x="10411" y="53218"/>
                </a:lnTo>
                <a:lnTo>
                  <a:pt x="9798" y="55478"/>
                </a:lnTo>
                <a:lnTo>
                  <a:pt x="6577" y="60529"/>
                </a:lnTo>
                <a:lnTo>
                  <a:pt x="4385" y="63210"/>
                </a:lnTo>
                <a:lnTo>
                  <a:pt x="2923" y="65949"/>
                </a:lnTo>
                <a:lnTo>
                  <a:pt x="1948" y="68728"/>
                </a:lnTo>
                <a:lnTo>
                  <a:pt x="1299" y="71533"/>
                </a:lnTo>
                <a:lnTo>
                  <a:pt x="865" y="74356"/>
                </a:lnTo>
                <a:lnTo>
                  <a:pt x="577" y="77190"/>
                </a:lnTo>
                <a:lnTo>
                  <a:pt x="384" y="80032"/>
                </a:lnTo>
                <a:lnTo>
                  <a:pt x="257" y="82879"/>
                </a:lnTo>
                <a:lnTo>
                  <a:pt x="114" y="88582"/>
                </a:lnTo>
                <a:lnTo>
                  <a:pt x="0" y="131436"/>
                </a:lnTo>
                <a:lnTo>
                  <a:pt x="952" y="133341"/>
                </a:lnTo>
                <a:lnTo>
                  <a:pt x="2540" y="134610"/>
                </a:lnTo>
                <a:lnTo>
                  <a:pt x="4550" y="135457"/>
                </a:lnTo>
                <a:lnTo>
                  <a:pt x="5891" y="136974"/>
                </a:lnTo>
                <a:lnTo>
                  <a:pt x="6784" y="138938"/>
                </a:lnTo>
                <a:lnTo>
                  <a:pt x="7778" y="143660"/>
                </a:lnTo>
                <a:lnTo>
                  <a:pt x="8042" y="146253"/>
                </a:lnTo>
                <a:lnTo>
                  <a:pt x="8219" y="148934"/>
                </a:lnTo>
                <a:lnTo>
                  <a:pt x="9289" y="150721"/>
                </a:lnTo>
                <a:lnTo>
                  <a:pt x="10955" y="151912"/>
                </a:lnTo>
                <a:lnTo>
                  <a:pt x="15346" y="153236"/>
                </a:lnTo>
                <a:lnTo>
                  <a:pt x="20473" y="153825"/>
                </a:lnTo>
                <a:lnTo>
                  <a:pt x="22221" y="154934"/>
                </a:lnTo>
                <a:lnTo>
                  <a:pt x="23386" y="156627"/>
                </a:lnTo>
                <a:lnTo>
                  <a:pt x="24164" y="158707"/>
                </a:lnTo>
                <a:lnTo>
                  <a:pt x="25634" y="160094"/>
                </a:lnTo>
                <a:lnTo>
                  <a:pt x="27566" y="161019"/>
                </a:lnTo>
                <a:lnTo>
                  <a:pt x="32254" y="162046"/>
                </a:lnTo>
                <a:lnTo>
                  <a:pt x="37512" y="162503"/>
                </a:lnTo>
                <a:lnTo>
                  <a:pt x="43024" y="162706"/>
                </a:lnTo>
                <a:lnTo>
                  <a:pt x="54324" y="162836"/>
                </a:lnTo>
                <a:lnTo>
                  <a:pt x="71440" y="162865"/>
                </a:lnTo>
                <a:lnTo>
                  <a:pt x="73344" y="161914"/>
                </a:lnTo>
                <a:lnTo>
                  <a:pt x="74613" y="160327"/>
                </a:lnTo>
                <a:lnTo>
                  <a:pt x="75459" y="158317"/>
                </a:lnTo>
                <a:lnTo>
                  <a:pt x="76976" y="156976"/>
                </a:lnTo>
                <a:lnTo>
                  <a:pt x="78940" y="156083"/>
                </a:lnTo>
                <a:lnTo>
                  <a:pt x="81201" y="155487"/>
                </a:lnTo>
                <a:lnTo>
                  <a:pt x="82709" y="154137"/>
                </a:lnTo>
                <a:lnTo>
                  <a:pt x="83714" y="152285"/>
                </a:lnTo>
                <a:lnTo>
                  <a:pt x="84384" y="150098"/>
                </a:lnTo>
                <a:lnTo>
                  <a:pt x="85783" y="148639"/>
                </a:lnTo>
                <a:lnTo>
                  <a:pt x="87669" y="147667"/>
                </a:lnTo>
                <a:lnTo>
                  <a:pt x="92304" y="146587"/>
                </a:lnTo>
                <a:lnTo>
                  <a:pt x="97539" y="146107"/>
                </a:lnTo>
                <a:lnTo>
                  <a:pt x="100268" y="145027"/>
                </a:lnTo>
                <a:lnTo>
                  <a:pt x="105841" y="141286"/>
                </a:lnTo>
                <a:lnTo>
                  <a:pt x="111493" y="138989"/>
                </a:lnTo>
                <a:lnTo>
                  <a:pt x="114333" y="138376"/>
                </a:lnTo>
                <a:lnTo>
                  <a:pt x="116227" y="137015"/>
                </a:lnTo>
                <a:lnTo>
                  <a:pt x="117489" y="135155"/>
                </a:lnTo>
                <a:lnTo>
                  <a:pt x="118331" y="132963"/>
                </a:lnTo>
                <a:lnTo>
                  <a:pt x="119845" y="131501"/>
                </a:lnTo>
                <a:lnTo>
                  <a:pt x="121806" y="130527"/>
                </a:lnTo>
                <a:lnTo>
                  <a:pt x="124067" y="129877"/>
                </a:lnTo>
                <a:lnTo>
                  <a:pt x="125573" y="128492"/>
                </a:lnTo>
                <a:lnTo>
                  <a:pt x="126578" y="126616"/>
                </a:lnTo>
                <a:lnTo>
                  <a:pt x="127248" y="124412"/>
                </a:lnTo>
                <a:lnTo>
                  <a:pt x="130532" y="119424"/>
                </a:lnTo>
                <a:lnTo>
                  <a:pt x="132741" y="116760"/>
                </a:lnTo>
                <a:lnTo>
                  <a:pt x="135166" y="114032"/>
                </a:lnTo>
                <a:lnTo>
                  <a:pt x="140401" y="108460"/>
                </a:lnTo>
                <a:lnTo>
                  <a:pt x="142178" y="105642"/>
                </a:lnTo>
                <a:lnTo>
                  <a:pt x="143363" y="102810"/>
                </a:lnTo>
                <a:lnTo>
                  <a:pt x="144152" y="99969"/>
                </a:lnTo>
                <a:lnTo>
                  <a:pt x="145631" y="97123"/>
                </a:lnTo>
                <a:lnTo>
                  <a:pt x="147570" y="94273"/>
                </a:lnTo>
                <a:lnTo>
                  <a:pt x="149815" y="91420"/>
                </a:lnTo>
                <a:lnTo>
                  <a:pt x="151312" y="88566"/>
                </a:lnTo>
                <a:lnTo>
                  <a:pt x="152309" y="85711"/>
                </a:lnTo>
                <a:lnTo>
                  <a:pt x="152974" y="82855"/>
                </a:lnTo>
                <a:lnTo>
                  <a:pt x="153418" y="79999"/>
                </a:lnTo>
                <a:lnTo>
                  <a:pt x="153713" y="77142"/>
                </a:lnTo>
                <a:lnTo>
                  <a:pt x="153910" y="74285"/>
                </a:lnTo>
                <a:lnTo>
                  <a:pt x="154042" y="71427"/>
                </a:lnTo>
                <a:lnTo>
                  <a:pt x="154188" y="65713"/>
                </a:lnTo>
                <a:lnTo>
                  <a:pt x="153274" y="63808"/>
                </a:lnTo>
                <a:lnTo>
                  <a:pt x="151712" y="62538"/>
                </a:lnTo>
                <a:lnTo>
                  <a:pt x="149719" y="61691"/>
                </a:lnTo>
                <a:lnTo>
                  <a:pt x="148390" y="60174"/>
                </a:lnTo>
                <a:lnTo>
                  <a:pt x="147504" y="58211"/>
                </a:lnTo>
                <a:lnTo>
                  <a:pt x="146913" y="55949"/>
                </a:lnTo>
                <a:lnTo>
                  <a:pt x="145567" y="54441"/>
                </a:lnTo>
                <a:lnTo>
                  <a:pt x="143717" y="53436"/>
                </a:lnTo>
                <a:lnTo>
                  <a:pt x="139122" y="52319"/>
                </a:lnTo>
                <a:lnTo>
                  <a:pt x="136563" y="52021"/>
                </a:lnTo>
                <a:lnTo>
                  <a:pt x="128587" y="51426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4"/>
          <p:cNvSpPr/>
          <p:nvPr/>
        </p:nvSpPr>
        <p:spPr>
          <a:xfrm>
            <a:off x="4683443" y="3506152"/>
            <a:ext cx="128586" cy="145734"/>
          </a:xfrm>
          <a:custGeom>
            <a:avLst/>
            <a:gdLst/>
            <a:ahLst/>
            <a:cxnLst/>
            <a:rect l="0" t="0" r="0" b="0"/>
            <a:pathLst>
              <a:path w="128586" h="145734">
                <a:moveTo>
                  <a:pt x="77152" y="0"/>
                </a:moveTo>
                <a:lnTo>
                  <a:pt x="65220" y="0"/>
                </a:lnTo>
                <a:lnTo>
                  <a:pt x="63482" y="952"/>
                </a:lnTo>
                <a:lnTo>
                  <a:pt x="62324" y="2540"/>
                </a:lnTo>
                <a:lnTo>
                  <a:pt x="61551" y="4551"/>
                </a:lnTo>
                <a:lnTo>
                  <a:pt x="60084" y="5892"/>
                </a:lnTo>
                <a:lnTo>
                  <a:pt x="58153" y="6785"/>
                </a:lnTo>
                <a:lnTo>
                  <a:pt x="55913" y="7381"/>
                </a:lnTo>
                <a:lnTo>
                  <a:pt x="54420" y="8731"/>
                </a:lnTo>
                <a:lnTo>
                  <a:pt x="53425" y="10583"/>
                </a:lnTo>
                <a:lnTo>
                  <a:pt x="52761" y="12770"/>
                </a:lnTo>
                <a:lnTo>
                  <a:pt x="51366" y="14229"/>
                </a:lnTo>
                <a:lnTo>
                  <a:pt x="49484" y="15201"/>
                </a:lnTo>
                <a:lnTo>
                  <a:pt x="47276" y="15849"/>
                </a:lnTo>
                <a:lnTo>
                  <a:pt x="45805" y="17234"/>
                </a:lnTo>
                <a:lnTo>
                  <a:pt x="44824" y="19109"/>
                </a:lnTo>
                <a:lnTo>
                  <a:pt x="44169" y="21312"/>
                </a:lnTo>
                <a:lnTo>
                  <a:pt x="42781" y="22781"/>
                </a:lnTo>
                <a:lnTo>
                  <a:pt x="40903" y="23760"/>
                </a:lnTo>
                <a:lnTo>
                  <a:pt x="38698" y="24412"/>
                </a:lnTo>
                <a:lnTo>
                  <a:pt x="36276" y="26752"/>
                </a:lnTo>
                <a:lnTo>
                  <a:pt x="33709" y="30218"/>
                </a:lnTo>
                <a:lnTo>
                  <a:pt x="31044" y="34433"/>
                </a:lnTo>
                <a:lnTo>
                  <a:pt x="28316" y="38195"/>
                </a:lnTo>
                <a:lnTo>
                  <a:pt x="25544" y="41656"/>
                </a:lnTo>
                <a:lnTo>
                  <a:pt x="22744" y="44916"/>
                </a:lnTo>
                <a:lnTo>
                  <a:pt x="20878" y="48041"/>
                </a:lnTo>
                <a:lnTo>
                  <a:pt x="19633" y="51078"/>
                </a:lnTo>
                <a:lnTo>
                  <a:pt x="18804" y="54054"/>
                </a:lnTo>
                <a:lnTo>
                  <a:pt x="18250" y="56991"/>
                </a:lnTo>
                <a:lnTo>
                  <a:pt x="17882" y="59902"/>
                </a:lnTo>
                <a:lnTo>
                  <a:pt x="17636" y="62794"/>
                </a:lnTo>
                <a:lnTo>
                  <a:pt x="16519" y="64723"/>
                </a:lnTo>
                <a:lnTo>
                  <a:pt x="14822" y="66009"/>
                </a:lnTo>
                <a:lnTo>
                  <a:pt x="12739" y="66866"/>
                </a:lnTo>
                <a:lnTo>
                  <a:pt x="11350" y="68390"/>
                </a:lnTo>
                <a:lnTo>
                  <a:pt x="10424" y="70358"/>
                </a:lnTo>
                <a:lnTo>
                  <a:pt x="9806" y="72623"/>
                </a:lnTo>
                <a:lnTo>
                  <a:pt x="8442" y="75085"/>
                </a:lnTo>
                <a:lnTo>
                  <a:pt x="6581" y="77680"/>
                </a:lnTo>
                <a:lnTo>
                  <a:pt x="4387" y="80362"/>
                </a:lnTo>
                <a:lnTo>
                  <a:pt x="2924" y="83102"/>
                </a:lnTo>
                <a:lnTo>
                  <a:pt x="1949" y="85881"/>
                </a:lnTo>
                <a:lnTo>
                  <a:pt x="1299" y="88687"/>
                </a:lnTo>
                <a:lnTo>
                  <a:pt x="866" y="91510"/>
                </a:lnTo>
                <a:lnTo>
                  <a:pt x="577" y="94344"/>
                </a:lnTo>
                <a:lnTo>
                  <a:pt x="384" y="97186"/>
                </a:lnTo>
                <a:lnTo>
                  <a:pt x="256" y="100033"/>
                </a:lnTo>
                <a:lnTo>
                  <a:pt x="113" y="105737"/>
                </a:lnTo>
                <a:lnTo>
                  <a:pt x="1028" y="107639"/>
                </a:lnTo>
                <a:lnTo>
                  <a:pt x="2590" y="108907"/>
                </a:lnTo>
                <a:lnTo>
                  <a:pt x="4584" y="109752"/>
                </a:lnTo>
                <a:lnTo>
                  <a:pt x="5913" y="111268"/>
                </a:lnTo>
                <a:lnTo>
                  <a:pt x="6799" y="113231"/>
                </a:lnTo>
                <a:lnTo>
                  <a:pt x="7390" y="115493"/>
                </a:lnTo>
                <a:lnTo>
                  <a:pt x="7783" y="117953"/>
                </a:lnTo>
                <a:lnTo>
                  <a:pt x="8046" y="120545"/>
                </a:lnTo>
                <a:lnTo>
                  <a:pt x="8221" y="123226"/>
                </a:lnTo>
                <a:lnTo>
                  <a:pt x="9290" y="125013"/>
                </a:lnTo>
                <a:lnTo>
                  <a:pt x="10956" y="126204"/>
                </a:lnTo>
                <a:lnTo>
                  <a:pt x="13019" y="126999"/>
                </a:lnTo>
                <a:lnTo>
                  <a:pt x="14394" y="128481"/>
                </a:lnTo>
                <a:lnTo>
                  <a:pt x="15311" y="130422"/>
                </a:lnTo>
                <a:lnTo>
                  <a:pt x="15922" y="132668"/>
                </a:lnTo>
                <a:lnTo>
                  <a:pt x="17282" y="134165"/>
                </a:lnTo>
                <a:lnTo>
                  <a:pt x="19141" y="135164"/>
                </a:lnTo>
                <a:lnTo>
                  <a:pt x="21333" y="135829"/>
                </a:lnTo>
                <a:lnTo>
                  <a:pt x="23747" y="136273"/>
                </a:lnTo>
                <a:lnTo>
                  <a:pt x="26308" y="136569"/>
                </a:lnTo>
                <a:lnTo>
                  <a:pt x="28968" y="136766"/>
                </a:lnTo>
                <a:lnTo>
                  <a:pt x="31694" y="137849"/>
                </a:lnTo>
                <a:lnTo>
                  <a:pt x="34464" y="139525"/>
                </a:lnTo>
                <a:lnTo>
                  <a:pt x="37263" y="141594"/>
                </a:lnTo>
                <a:lnTo>
                  <a:pt x="40082" y="142974"/>
                </a:lnTo>
                <a:lnTo>
                  <a:pt x="42913" y="143893"/>
                </a:lnTo>
                <a:lnTo>
                  <a:pt x="45754" y="144506"/>
                </a:lnTo>
                <a:lnTo>
                  <a:pt x="48600" y="144915"/>
                </a:lnTo>
                <a:lnTo>
                  <a:pt x="51450" y="145188"/>
                </a:lnTo>
                <a:lnTo>
                  <a:pt x="54302" y="145369"/>
                </a:lnTo>
                <a:lnTo>
                  <a:pt x="60011" y="145571"/>
                </a:lnTo>
                <a:lnTo>
                  <a:pt x="71437" y="145701"/>
                </a:lnTo>
                <a:lnTo>
                  <a:pt x="105726" y="145733"/>
                </a:lnTo>
                <a:lnTo>
                  <a:pt x="107632" y="144780"/>
                </a:lnTo>
                <a:lnTo>
                  <a:pt x="108902" y="143193"/>
                </a:lnTo>
                <a:lnTo>
                  <a:pt x="109748" y="141182"/>
                </a:lnTo>
                <a:lnTo>
                  <a:pt x="110313" y="138889"/>
                </a:lnTo>
                <a:lnTo>
                  <a:pt x="110689" y="136407"/>
                </a:lnTo>
                <a:lnTo>
                  <a:pt x="110940" y="133801"/>
                </a:lnTo>
                <a:lnTo>
                  <a:pt x="112060" y="132063"/>
                </a:lnTo>
                <a:lnTo>
                  <a:pt x="113759" y="130905"/>
                </a:lnTo>
                <a:lnTo>
                  <a:pt x="115844" y="130133"/>
                </a:lnTo>
                <a:lnTo>
                  <a:pt x="117234" y="128665"/>
                </a:lnTo>
                <a:lnTo>
                  <a:pt x="118161" y="126734"/>
                </a:lnTo>
                <a:lnTo>
                  <a:pt x="118778" y="124494"/>
                </a:lnTo>
                <a:lnTo>
                  <a:pt x="120143" y="123001"/>
                </a:lnTo>
                <a:lnTo>
                  <a:pt x="122005" y="122006"/>
                </a:lnTo>
                <a:lnTo>
                  <a:pt x="124199" y="121342"/>
                </a:lnTo>
                <a:lnTo>
                  <a:pt x="125662" y="119947"/>
                </a:lnTo>
                <a:lnTo>
                  <a:pt x="126637" y="118065"/>
                </a:lnTo>
                <a:lnTo>
                  <a:pt x="127286" y="115857"/>
                </a:lnTo>
                <a:lnTo>
                  <a:pt x="127720" y="113434"/>
                </a:lnTo>
                <a:lnTo>
                  <a:pt x="128009" y="110865"/>
                </a:lnTo>
                <a:lnTo>
                  <a:pt x="128202" y="108200"/>
                </a:lnTo>
                <a:lnTo>
                  <a:pt x="128329" y="105471"/>
                </a:lnTo>
                <a:lnTo>
                  <a:pt x="128472" y="99898"/>
                </a:lnTo>
                <a:lnTo>
                  <a:pt x="128585" y="57502"/>
                </a:lnTo>
                <a:lnTo>
                  <a:pt x="127633" y="54527"/>
                </a:lnTo>
                <a:lnTo>
                  <a:pt x="126046" y="51592"/>
                </a:lnTo>
                <a:lnTo>
                  <a:pt x="124036" y="48682"/>
                </a:lnTo>
                <a:lnTo>
                  <a:pt x="122695" y="45790"/>
                </a:lnTo>
                <a:lnTo>
                  <a:pt x="121801" y="42909"/>
                </a:lnTo>
                <a:lnTo>
                  <a:pt x="121205" y="40036"/>
                </a:lnTo>
                <a:lnTo>
                  <a:pt x="119856" y="37168"/>
                </a:lnTo>
                <a:lnTo>
                  <a:pt x="118004" y="34304"/>
                </a:lnTo>
                <a:lnTo>
                  <a:pt x="115816" y="31442"/>
                </a:lnTo>
                <a:lnTo>
                  <a:pt x="114358" y="28581"/>
                </a:lnTo>
                <a:lnTo>
                  <a:pt x="113386" y="25722"/>
                </a:lnTo>
                <a:lnTo>
                  <a:pt x="112738" y="22863"/>
                </a:lnTo>
                <a:lnTo>
                  <a:pt x="111353" y="20957"/>
                </a:lnTo>
                <a:lnTo>
                  <a:pt x="109478" y="19687"/>
                </a:lnTo>
                <a:lnTo>
                  <a:pt x="107275" y="18839"/>
                </a:lnTo>
                <a:lnTo>
                  <a:pt x="104853" y="18275"/>
                </a:lnTo>
                <a:lnTo>
                  <a:pt x="102287" y="17898"/>
                </a:lnTo>
                <a:lnTo>
                  <a:pt x="99623" y="17647"/>
                </a:lnTo>
                <a:lnTo>
                  <a:pt x="96895" y="17480"/>
                </a:lnTo>
                <a:lnTo>
                  <a:pt x="91324" y="17294"/>
                </a:lnTo>
                <a:lnTo>
                  <a:pt x="79986" y="17175"/>
                </a:lnTo>
                <a:lnTo>
                  <a:pt x="48576" y="17145"/>
                </a:lnTo>
                <a:lnTo>
                  <a:pt x="46671" y="18098"/>
                </a:lnTo>
                <a:lnTo>
                  <a:pt x="45401" y="19685"/>
                </a:lnTo>
                <a:lnTo>
                  <a:pt x="44555" y="21696"/>
                </a:lnTo>
                <a:lnTo>
                  <a:pt x="43038" y="23037"/>
                </a:lnTo>
                <a:lnTo>
                  <a:pt x="41074" y="23930"/>
                </a:lnTo>
                <a:lnTo>
                  <a:pt x="38812" y="24526"/>
                </a:lnTo>
                <a:lnTo>
                  <a:pt x="37305" y="25876"/>
                </a:lnTo>
                <a:lnTo>
                  <a:pt x="36300" y="27728"/>
                </a:lnTo>
                <a:lnTo>
                  <a:pt x="35629" y="29915"/>
                </a:lnTo>
                <a:lnTo>
                  <a:pt x="34230" y="31373"/>
                </a:lnTo>
                <a:lnTo>
                  <a:pt x="32345" y="32346"/>
                </a:lnTo>
                <a:lnTo>
                  <a:pt x="30135" y="32994"/>
                </a:lnTo>
                <a:lnTo>
                  <a:pt x="27710" y="34379"/>
                </a:lnTo>
                <a:lnTo>
                  <a:pt x="25140" y="36254"/>
                </a:lnTo>
                <a:lnTo>
                  <a:pt x="22475" y="38457"/>
                </a:lnTo>
                <a:lnTo>
                  <a:pt x="19745" y="40878"/>
                </a:lnTo>
                <a:lnTo>
                  <a:pt x="14172" y="46108"/>
                </a:lnTo>
                <a:lnTo>
                  <a:pt x="12306" y="48836"/>
                </a:lnTo>
                <a:lnTo>
                  <a:pt x="11061" y="51607"/>
                </a:lnTo>
                <a:lnTo>
                  <a:pt x="10231" y="54408"/>
                </a:lnTo>
                <a:lnTo>
                  <a:pt x="9678" y="57227"/>
                </a:lnTo>
                <a:lnTo>
                  <a:pt x="9309" y="60059"/>
                </a:lnTo>
                <a:lnTo>
                  <a:pt x="9063" y="62899"/>
                </a:lnTo>
                <a:lnTo>
                  <a:pt x="7947" y="64793"/>
                </a:lnTo>
                <a:lnTo>
                  <a:pt x="6250" y="66055"/>
                </a:lnTo>
                <a:lnTo>
                  <a:pt x="4166" y="66897"/>
                </a:lnTo>
                <a:lnTo>
                  <a:pt x="2777" y="68411"/>
                </a:lnTo>
                <a:lnTo>
                  <a:pt x="1851" y="70372"/>
                </a:lnTo>
                <a:lnTo>
                  <a:pt x="1234" y="72632"/>
                </a:lnTo>
                <a:lnTo>
                  <a:pt x="823" y="75092"/>
                </a:lnTo>
                <a:lnTo>
                  <a:pt x="548" y="77684"/>
                </a:lnTo>
                <a:lnTo>
                  <a:pt x="365" y="80364"/>
                </a:lnTo>
                <a:lnTo>
                  <a:pt x="243" y="83104"/>
                </a:lnTo>
                <a:lnTo>
                  <a:pt x="107" y="88687"/>
                </a:lnTo>
                <a:lnTo>
                  <a:pt x="0" y="122873"/>
                </a:lnTo>
                <a:lnTo>
                  <a:pt x="952" y="124778"/>
                </a:lnTo>
                <a:lnTo>
                  <a:pt x="2539" y="126048"/>
                </a:lnTo>
                <a:lnTo>
                  <a:pt x="4550" y="126894"/>
                </a:lnTo>
                <a:lnTo>
                  <a:pt x="5890" y="128411"/>
                </a:lnTo>
                <a:lnTo>
                  <a:pt x="6784" y="130375"/>
                </a:lnTo>
                <a:lnTo>
                  <a:pt x="7380" y="132637"/>
                </a:lnTo>
                <a:lnTo>
                  <a:pt x="8729" y="134144"/>
                </a:lnTo>
                <a:lnTo>
                  <a:pt x="10582" y="135150"/>
                </a:lnTo>
                <a:lnTo>
                  <a:pt x="12769" y="135820"/>
                </a:lnTo>
                <a:lnTo>
                  <a:pt x="15180" y="136267"/>
                </a:lnTo>
                <a:lnTo>
                  <a:pt x="17740" y="136564"/>
                </a:lnTo>
                <a:lnTo>
                  <a:pt x="20399" y="136763"/>
                </a:lnTo>
                <a:lnTo>
                  <a:pt x="23124" y="136895"/>
                </a:lnTo>
                <a:lnTo>
                  <a:pt x="28692" y="137042"/>
                </a:lnTo>
                <a:lnTo>
                  <a:pt x="37182" y="137125"/>
                </a:lnTo>
                <a:lnTo>
                  <a:pt x="39075" y="136184"/>
                </a:lnTo>
                <a:lnTo>
                  <a:pt x="40337" y="134605"/>
                </a:lnTo>
                <a:lnTo>
                  <a:pt x="41178" y="132599"/>
                </a:lnTo>
                <a:lnTo>
                  <a:pt x="42692" y="131262"/>
                </a:lnTo>
                <a:lnTo>
                  <a:pt x="44654" y="130370"/>
                </a:lnTo>
                <a:lnTo>
                  <a:pt x="46914" y="129776"/>
                </a:lnTo>
                <a:lnTo>
                  <a:pt x="48420" y="128428"/>
                </a:lnTo>
                <a:lnTo>
                  <a:pt x="49425" y="126576"/>
                </a:lnTo>
                <a:lnTo>
                  <a:pt x="50095" y="124389"/>
                </a:lnTo>
                <a:lnTo>
                  <a:pt x="51493" y="122931"/>
                </a:lnTo>
                <a:lnTo>
                  <a:pt x="53379" y="121959"/>
                </a:lnTo>
                <a:lnTo>
                  <a:pt x="55588" y="121311"/>
                </a:lnTo>
                <a:lnTo>
                  <a:pt x="57061" y="119927"/>
                </a:lnTo>
                <a:lnTo>
                  <a:pt x="58043" y="118051"/>
                </a:lnTo>
                <a:lnTo>
                  <a:pt x="58697" y="115848"/>
                </a:lnTo>
                <a:lnTo>
                  <a:pt x="60086" y="114380"/>
                </a:lnTo>
                <a:lnTo>
                  <a:pt x="61965" y="113401"/>
                </a:lnTo>
                <a:lnTo>
                  <a:pt x="64169" y="112748"/>
                </a:lnTo>
                <a:lnTo>
                  <a:pt x="66592" y="112313"/>
                </a:lnTo>
                <a:lnTo>
                  <a:pt x="69159" y="112023"/>
                </a:lnTo>
                <a:lnTo>
                  <a:pt x="71823" y="111829"/>
                </a:lnTo>
                <a:lnTo>
                  <a:pt x="73599" y="110748"/>
                </a:lnTo>
                <a:lnTo>
                  <a:pt x="74784" y="109075"/>
                </a:lnTo>
                <a:lnTo>
                  <a:pt x="76099" y="104675"/>
                </a:lnTo>
                <a:lnTo>
                  <a:pt x="76450" y="102168"/>
                </a:lnTo>
                <a:lnTo>
                  <a:pt x="76684" y="99545"/>
                </a:lnTo>
                <a:lnTo>
                  <a:pt x="76840" y="96843"/>
                </a:lnTo>
                <a:lnTo>
                  <a:pt x="77013" y="91302"/>
                </a:lnTo>
                <a:lnTo>
                  <a:pt x="77110" y="82826"/>
                </a:lnTo>
                <a:lnTo>
                  <a:pt x="78077" y="80935"/>
                </a:lnTo>
                <a:lnTo>
                  <a:pt x="79674" y="79674"/>
                </a:lnTo>
                <a:lnTo>
                  <a:pt x="85724" y="7715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5"/>
          <p:cNvSpPr/>
          <p:nvPr/>
        </p:nvSpPr>
        <p:spPr>
          <a:xfrm>
            <a:off x="5214937" y="3471862"/>
            <a:ext cx="137160" cy="197135"/>
          </a:xfrm>
          <a:custGeom>
            <a:avLst/>
            <a:gdLst/>
            <a:ahLst/>
            <a:cxnLst/>
            <a:rect l="0" t="0" r="0" b="0"/>
            <a:pathLst>
              <a:path w="137160" h="197135">
                <a:moveTo>
                  <a:pt x="68580" y="0"/>
                </a:moveTo>
                <a:lnTo>
                  <a:pt x="56648" y="0"/>
                </a:lnTo>
                <a:lnTo>
                  <a:pt x="53006" y="953"/>
                </a:lnTo>
                <a:lnTo>
                  <a:pt x="48672" y="2540"/>
                </a:lnTo>
                <a:lnTo>
                  <a:pt x="43878" y="4551"/>
                </a:lnTo>
                <a:lnTo>
                  <a:pt x="39729" y="5892"/>
                </a:lnTo>
                <a:lnTo>
                  <a:pt x="36011" y="6785"/>
                </a:lnTo>
                <a:lnTo>
                  <a:pt x="32580" y="7381"/>
                </a:lnTo>
                <a:lnTo>
                  <a:pt x="30293" y="8731"/>
                </a:lnTo>
                <a:lnTo>
                  <a:pt x="28767" y="10583"/>
                </a:lnTo>
                <a:lnTo>
                  <a:pt x="27751" y="12771"/>
                </a:lnTo>
                <a:lnTo>
                  <a:pt x="26120" y="14229"/>
                </a:lnTo>
                <a:lnTo>
                  <a:pt x="24081" y="15201"/>
                </a:lnTo>
                <a:lnTo>
                  <a:pt x="21769" y="15849"/>
                </a:lnTo>
                <a:lnTo>
                  <a:pt x="20228" y="18186"/>
                </a:lnTo>
                <a:lnTo>
                  <a:pt x="19200" y="21649"/>
                </a:lnTo>
                <a:lnTo>
                  <a:pt x="18515" y="25863"/>
                </a:lnTo>
                <a:lnTo>
                  <a:pt x="17106" y="28672"/>
                </a:lnTo>
                <a:lnTo>
                  <a:pt x="15214" y="30545"/>
                </a:lnTo>
                <a:lnTo>
                  <a:pt x="13000" y="31793"/>
                </a:lnTo>
                <a:lnTo>
                  <a:pt x="10572" y="33578"/>
                </a:lnTo>
                <a:lnTo>
                  <a:pt x="8001" y="35720"/>
                </a:lnTo>
                <a:lnTo>
                  <a:pt x="5334" y="38101"/>
                </a:lnTo>
                <a:lnTo>
                  <a:pt x="3556" y="40641"/>
                </a:lnTo>
                <a:lnTo>
                  <a:pt x="1581" y="46003"/>
                </a:lnTo>
                <a:lnTo>
                  <a:pt x="703" y="51561"/>
                </a:lnTo>
                <a:lnTo>
                  <a:pt x="312" y="57206"/>
                </a:lnTo>
                <a:lnTo>
                  <a:pt x="139" y="62890"/>
                </a:lnTo>
                <a:lnTo>
                  <a:pt x="18" y="77156"/>
                </a:lnTo>
                <a:lnTo>
                  <a:pt x="0" y="147368"/>
                </a:lnTo>
                <a:lnTo>
                  <a:pt x="953" y="149680"/>
                </a:lnTo>
                <a:lnTo>
                  <a:pt x="2540" y="151222"/>
                </a:lnTo>
                <a:lnTo>
                  <a:pt x="4551" y="152250"/>
                </a:lnTo>
                <a:lnTo>
                  <a:pt x="5892" y="153887"/>
                </a:lnTo>
                <a:lnTo>
                  <a:pt x="6785" y="155932"/>
                </a:lnTo>
                <a:lnTo>
                  <a:pt x="7381" y="158247"/>
                </a:lnTo>
                <a:lnTo>
                  <a:pt x="10583" y="163359"/>
                </a:lnTo>
                <a:lnTo>
                  <a:pt x="12770" y="166057"/>
                </a:lnTo>
                <a:lnTo>
                  <a:pt x="14229" y="168807"/>
                </a:lnTo>
                <a:lnTo>
                  <a:pt x="15849" y="174403"/>
                </a:lnTo>
                <a:lnTo>
                  <a:pt x="17233" y="176276"/>
                </a:lnTo>
                <a:lnTo>
                  <a:pt x="19109" y="177525"/>
                </a:lnTo>
                <a:lnTo>
                  <a:pt x="21312" y="178357"/>
                </a:lnTo>
                <a:lnTo>
                  <a:pt x="23733" y="179865"/>
                </a:lnTo>
                <a:lnTo>
                  <a:pt x="26299" y="181823"/>
                </a:lnTo>
                <a:lnTo>
                  <a:pt x="28963" y="184080"/>
                </a:lnTo>
                <a:lnTo>
                  <a:pt x="31691" y="185585"/>
                </a:lnTo>
                <a:lnTo>
                  <a:pt x="34463" y="186589"/>
                </a:lnTo>
                <a:lnTo>
                  <a:pt x="37262" y="187258"/>
                </a:lnTo>
                <a:lnTo>
                  <a:pt x="40082" y="188656"/>
                </a:lnTo>
                <a:lnTo>
                  <a:pt x="42914" y="190541"/>
                </a:lnTo>
                <a:lnTo>
                  <a:pt x="45754" y="192749"/>
                </a:lnTo>
                <a:lnTo>
                  <a:pt x="48600" y="194222"/>
                </a:lnTo>
                <a:lnTo>
                  <a:pt x="51450" y="195204"/>
                </a:lnTo>
                <a:lnTo>
                  <a:pt x="54303" y="195859"/>
                </a:lnTo>
                <a:lnTo>
                  <a:pt x="57157" y="196295"/>
                </a:lnTo>
                <a:lnTo>
                  <a:pt x="60012" y="196586"/>
                </a:lnTo>
                <a:lnTo>
                  <a:pt x="62868" y="196779"/>
                </a:lnTo>
                <a:lnTo>
                  <a:pt x="65725" y="196909"/>
                </a:lnTo>
                <a:lnTo>
                  <a:pt x="71438" y="197053"/>
                </a:lnTo>
                <a:lnTo>
                  <a:pt x="80010" y="197134"/>
                </a:lnTo>
                <a:lnTo>
                  <a:pt x="81916" y="196193"/>
                </a:lnTo>
                <a:lnTo>
                  <a:pt x="83185" y="194613"/>
                </a:lnTo>
                <a:lnTo>
                  <a:pt x="84032" y="192607"/>
                </a:lnTo>
                <a:lnTo>
                  <a:pt x="87512" y="187838"/>
                </a:lnTo>
                <a:lnTo>
                  <a:pt x="89774" y="185233"/>
                </a:lnTo>
                <a:lnTo>
                  <a:pt x="92234" y="182544"/>
                </a:lnTo>
                <a:lnTo>
                  <a:pt x="97508" y="177016"/>
                </a:lnTo>
                <a:lnTo>
                  <a:pt x="100248" y="175161"/>
                </a:lnTo>
                <a:lnTo>
                  <a:pt x="103027" y="173923"/>
                </a:lnTo>
                <a:lnTo>
                  <a:pt x="105832" y="173099"/>
                </a:lnTo>
                <a:lnTo>
                  <a:pt x="108655" y="171597"/>
                </a:lnTo>
                <a:lnTo>
                  <a:pt x="111489" y="169643"/>
                </a:lnTo>
                <a:lnTo>
                  <a:pt x="114331" y="167388"/>
                </a:lnTo>
                <a:lnTo>
                  <a:pt x="116226" y="164932"/>
                </a:lnTo>
                <a:lnTo>
                  <a:pt x="117489" y="162342"/>
                </a:lnTo>
                <a:lnTo>
                  <a:pt x="118892" y="156925"/>
                </a:lnTo>
                <a:lnTo>
                  <a:pt x="119516" y="151342"/>
                </a:lnTo>
                <a:lnTo>
                  <a:pt x="120635" y="149472"/>
                </a:lnTo>
                <a:lnTo>
                  <a:pt x="122333" y="148226"/>
                </a:lnTo>
                <a:lnTo>
                  <a:pt x="124418" y="147394"/>
                </a:lnTo>
                <a:lnTo>
                  <a:pt x="125808" y="145888"/>
                </a:lnTo>
                <a:lnTo>
                  <a:pt x="126735" y="143932"/>
                </a:lnTo>
                <a:lnTo>
                  <a:pt x="128717" y="138264"/>
                </a:lnTo>
                <a:lnTo>
                  <a:pt x="130578" y="134086"/>
                </a:lnTo>
                <a:lnTo>
                  <a:pt x="132772" y="129396"/>
                </a:lnTo>
                <a:lnTo>
                  <a:pt x="134235" y="124364"/>
                </a:lnTo>
                <a:lnTo>
                  <a:pt x="135210" y="119104"/>
                </a:lnTo>
                <a:lnTo>
                  <a:pt x="135860" y="113693"/>
                </a:lnTo>
                <a:lnTo>
                  <a:pt x="136294" y="109133"/>
                </a:lnTo>
                <a:lnTo>
                  <a:pt x="136582" y="105140"/>
                </a:lnTo>
                <a:lnTo>
                  <a:pt x="136775" y="101526"/>
                </a:lnTo>
                <a:lnTo>
                  <a:pt x="136989" y="94970"/>
                </a:lnTo>
                <a:lnTo>
                  <a:pt x="137109" y="83384"/>
                </a:lnTo>
                <a:lnTo>
                  <a:pt x="137159" y="40037"/>
                </a:lnTo>
                <a:lnTo>
                  <a:pt x="136207" y="37169"/>
                </a:lnTo>
                <a:lnTo>
                  <a:pt x="132609" y="31442"/>
                </a:lnTo>
                <a:lnTo>
                  <a:pt x="130375" y="25722"/>
                </a:lnTo>
                <a:lnTo>
                  <a:pt x="129779" y="22863"/>
                </a:lnTo>
                <a:lnTo>
                  <a:pt x="128429" y="20957"/>
                </a:lnTo>
                <a:lnTo>
                  <a:pt x="126577" y="19686"/>
                </a:lnTo>
                <a:lnTo>
                  <a:pt x="124390" y="18839"/>
                </a:lnTo>
                <a:lnTo>
                  <a:pt x="122931" y="17322"/>
                </a:lnTo>
                <a:lnTo>
                  <a:pt x="121959" y="15358"/>
                </a:lnTo>
                <a:lnTo>
                  <a:pt x="121312" y="13096"/>
                </a:lnTo>
                <a:lnTo>
                  <a:pt x="119926" y="11588"/>
                </a:lnTo>
                <a:lnTo>
                  <a:pt x="118051" y="10583"/>
                </a:lnTo>
                <a:lnTo>
                  <a:pt x="115849" y="9913"/>
                </a:lnTo>
                <a:lnTo>
                  <a:pt x="113427" y="9466"/>
                </a:lnTo>
                <a:lnTo>
                  <a:pt x="110861" y="9168"/>
                </a:lnTo>
                <a:lnTo>
                  <a:pt x="108197" y="8970"/>
                </a:lnTo>
                <a:lnTo>
                  <a:pt x="105469" y="8837"/>
                </a:lnTo>
                <a:lnTo>
                  <a:pt x="99897" y="8690"/>
                </a:lnTo>
                <a:lnTo>
                  <a:pt x="57150" y="8573"/>
                </a:lnTo>
                <a:lnTo>
                  <a:pt x="55245" y="9525"/>
                </a:lnTo>
                <a:lnTo>
                  <a:pt x="53975" y="11113"/>
                </a:lnTo>
                <a:lnTo>
                  <a:pt x="53128" y="13124"/>
                </a:lnTo>
                <a:lnTo>
                  <a:pt x="51611" y="14464"/>
                </a:lnTo>
                <a:lnTo>
                  <a:pt x="49648" y="15358"/>
                </a:lnTo>
                <a:lnTo>
                  <a:pt x="47386" y="15953"/>
                </a:lnTo>
                <a:lnTo>
                  <a:pt x="45878" y="17303"/>
                </a:lnTo>
                <a:lnTo>
                  <a:pt x="44873" y="19155"/>
                </a:lnTo>
                <a:lnTo>
                  <a:pt x="44203" y="21343"/>
                </a:lnTo>
                <a:lnTo>
                  <a:pt x="40918" y="26313"/>
                </a:lnTo>
                <a:lnTo>
                  <a:pt x="38709" y="28972"/>
                </a:lnTo>
                <a:lnTo>
                  <a:pt x="37236" y="31698"/>
                </a:lnTo>
                <a:lnTo>
                  <a:pt x="35600" y="37266"/>
                </a:lnTo>
                <a:lnTo>
                  <a:pt x="34872" y="42915"/>
                </a:lnTo>
                <a:lnTo>
                  <a:pt x="34678" y="45755"/>
                </a:lnTo>
                <a:lnTo>
                  <a:pt x="33596" y="48601"/>
                </a:lnTo>
                <a:lnTo>
                  <a:pt x="29854" y="54303"/>
                </a:lnTo>
                <a:lnTo>
                  <a:pt x="28475" y="58110"/>
                </a:lnTo>
                <a:lnTo>
                  <a:pt x="27556" y="62552"/>
                </a:lnTo>
                <a:lnTo>
                  <a:pt x="26943" y="67419"/>
                </a:lnTo>
                <a:lnTo>
                  <a:pt x="26535" y="71616"/>
                </a:lnTo>
                <a:lnTo>
                  <a:pt x="26262" y="75367"/>
                </a:lnTo>
                <a:lnTo>
                  <a:pt x="26081" y="78820"/>
                </a:lnTo>
                <a:lnTo>
                  <a:pt x="25879" y="85196"/>
                </a:lnTo>
                <a:lnTo>
                  <a:pt x="25739" y="99943"/>
                </a:lnTo>
                <a:lnTo>
                  <a:pt x="25727" y="105697"/>
                </a:lnTo>
                <a:lnTo>
                  <a:pt x="26677" y="107612"/>
                </a:lnTo>
                <a:lnTo>
                  <a:pt x="28262" y="108889"/>
                </a:lnTo>
                <a:lnTo>
                  <a:pt x="30271" y="109740"/>
                </a:lnTo>
                <a:lnTo>
                  <a:pt x="31611" y="109355"/>
                </a:lnTo>
                <a:lnTo>
                  <a:pt x="32504" y="108146"/>
                </a:lnTo>
                <a:lnTo>
                  <a:pt x="33100" y="106387"/>
                </a:lnTo>
                <a:lnTo>
                  <a:pt x="34449" y="105215"/>
                </a:lnTo>
                <a:lnTo>
                  <a:pt x="36301" y="104434"/>
                </a:lnTo>
                <a:lnTo>
                  <a:pt x="38488" y="103912"/>
                </a:lnTo>
                <a:lnTo>
                  <a:pt x="39946" y="102612"/>
                </a:lnTo>
                <a:lnTo>
                  <a:pt x="40918" y="100793"/>
                </a:lnTo>
                <a:lnTo>
                  <a:pt x="41566" y="98628"/>
                </a:lnTo>
                <a:lnTo>
                  <a:pt x="44827" y="93682"/>
                </a:lnTo>
                <a:lnTo>
                  <a:pt x="47029" y="91030"/>
                </a:lnTo>
                <a:lnTo>
                  <a:pt x="49450" y="88309"/>
                </a:lnTo>
                <a:lnTo>
                  <a:pt x="54680" y="82746"/>
                </a:lnTo>
                <a:lnTo>
                  <a:pt x="71472" y="65712"/>
                </a:lnTo>
                <a:lnTo>
                  <a:pt x="73365" y="62858"/>
                </a:lnTo>
                <a:lnTo>
                  <a:pt x="75469" y="57147"/>
                </a:lnTo>
                <a:lnTo>
                  <a:pt x="78944" y="51434"/>
                </a:lnTo>
                <a:lnTo>
                  <a:pt x="81205" y="48577"/>
                </a:lnTo>
                <a:lnTo>
                  <a:pt x="83716" y="42862"/>
                </a:lnTo>
                <a:lnTo>
                  <a:pt x="85725" y="3429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6"/>
          <p:cNvSpPr/>
          <p:nvPr/>
        </p:nvSpPr>
        <p:spPr>
          <a:xfrm>
            <a:off x="4511992" y="4440554"/>
            <a:ext cx="145734" cy="1"/>
          </a:xfrm>
          <a:custGeom>
            <a:avLst/>
            <a:gdLst/>
            <a:ahLst/>
            <a:cxnLst/>
            <a:rect l="0" t="0" r="0" b="0"/>
            <a:pathLst>
              <a:path w="145734" h="1">
                <a:moveTo>
                  <a:pt x="0" y="0"/>
                </a:move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7"/>
          <p:cNvSpPr/>
          <p:nvPr/>
        </p:nvSpPr>
        <p:spPr>
          <a:xfrm>
            <a:off x="4529137" y="4534852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8"/>
          <p:cNvSpPr/>
          <p:nvPr/>
        </p:nvSpPr>
        <p:spPr>
          <a:xfrm>
            <a:off x="4760595" y="4380547"/>
            <a:ext cx="257176" cy="402803"/>
          </a:xfrm>
          <a:custGeom>
            <a:avLst/>
            <a:gdLst/>
            <a:ahLst/>
            <a:cxnLst/>
            <a:rect l="0" t="0" r="0" b="0"/>
            <a:pathLst>
              <a:path w="257176" h="402803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5891" y="40014"/>
                </a:lnTo>
                <a:lnTo>
                  <a:pt x="7381" y="45724"/>
                </a:lnTo>
                <a:lnTo>
                  <a:pt x="8042" y="53977"/>
                </a:lnTo>
                <a:lnTo>
                  <a:pt x="8219" y="58844"/>
                </a:lnTo>
                <a:lnTo>
                  <a:pt x="9289" y="62090"/>
                </a:lnTo>
                <a:lnTo>
                  <a:pt x="10955" y="64253"/>
                </a:lnTo>
                <a:lnTo>
                  <a:pt x="15922" y="67726"/>
                </a:lnTo>
                <a:lnTo>
                  <a:pt x="16329" y="68963"/>
                </a:lnTo>
                <a:lnTo>
                  <a:pt x="17037" y="80437"/>
                </a:lnTo>
                <a:lnTo>
                  <a:pt x="18026" y="83152"/>
                </a:lnTo>
                <a:lnTo>
                  <a:pt x="23014" y="91524"/>
                </a:lnTo>
                <a:lnTo>
                  <a:pt x="24516" y="97193"/>
                </a:lnTo>
                <a:lnTo>
                  <a:pt x="25869" y="99085"/>
                </a:lnTo>
                <a:lnTo>
                  <a:pt x="27723" y="100346"/>
                </a:lnTo>
                <a:lnTo>
                  <a:pt x="29912" y="101188"/>
                </a:lnTo>
                <a:lnTo>
                  <a:pt x="31371" y="102701"/>
                </a:lnTo>
                <a:lnTo>
                  <a:pt x="32344" y="104663"/>
                </a:lnTo>
                <a:lnTo>
                  <a:pt x="33425" y="109382"/>
                </a:lnTo>
                <a:lnTo>
                  <a:pt x="33905" y="114654"/>
                </a:lnTo>
                <a:lnTo>
                  <a:pt x="34986" y="117394"/>
                </a:lnTo>
                <a:lnTo>
                  <a:pt x="40105" y="125800"/>
                </a:lnTo>
                <a:lnTo>
                  <a:pt x="41637" y="131476"/>
                </a:lnTo>
                <a:lnTo>
                  <a:pt x="42997" y="133371"/>
                </a:lnTo>
                <a:lnTo>
                  <a:pt x="44858" y="134634"/>
                </a:lnTo>
                <a:lnTo>
                  <a:pt x="49464" y="136037"/>
                </a:lnTo>
                <a:lnTo>
                  <a:pt x="54686" y="136661"/>
                </a:lnTo>
                <a:lnTo>
                  <a:pt x="56460" y="137780"/>
                </a:lnTo>
                <a:lnTo>
                  <a:pt x="57642" y="139479"/>
                </a:lnTo>
                <a:lnTo>
                  <a:pt x="58431" y="141563"/>
                </a:lnTo>
                <a:lnTo>
                  <a:pt x="59909" y="142953"/>
                </a:lnTo>
                <a:lnTo>
                  <a:pt x="61846" y="143880"/>
                </a:lnTo>
                <a:lnTo>
                  <a:pt x="64091" y="144497"/>
                </a:lnTo>
                <a:lnTo>
                  <a:pt x="65587" y="145862"/>
                </a:lnTo>
                <a:lnTo>
                  <a:pt x="66584" y="147723"/>
                </a:lnTo>
                <a:lnTo>
                  <a:pt x="67249" y="149917"/>
                </a:lnTo>
                <a:lnTo>
                  <a:pt x="68645" y="151380"/>
                </a:lnTo>
                <a:lnTo>
                  <a:pt x="70529" y="152355"/>
                </a:lnTo>
                <a:lnTo>
                  <a:pt x="75160" y="153439"/>
                </a:lnTo>
                <a:lnTo>
                  <a:pt x="83124" y="154048"/>
                </a:lnTo>
                <a:lnTo>
                  <a:pt x="88696" y="154191"/>
                </a:lnTo>
                <a:lnTo>
                  <a:pt x="90563" y="153277"/>
                </a:lnTo>
                <a:lnTo>
                  <a:pt x="91808" y="151715"/>
                </a:lnTo>
                <a:lnTo>
                  <a:pt x="92638" y="149721"/>
                </a:lnTo>
                <a:lnTo>
                  <a:pt x="94143" y="148391"/>
                </a:lnTo>
                <a:lnTo>
                  <a:pt x="96100" y="147505"/>
                </a:lnTo>
                <a:lnTo>
                  <a:pt x="98356" y="146914"/>
                </a:lnTo>
                <a:lnTo>
                  <a:pt x="99861" y="145568"/>
                </a:lnTo>
                <a:lnTo>
                  <a:pt x="100864" y="143718"/>
                </a:lnTo>
                <a:lnTo>
                  <a:pt x="101532" y="141532"/>
                </a:lnTo>
                <a:lnTo>
                  <a:pt x="104815" y="136563"/>
                </a:lnTo>
                <a:lnTo>
                  <a:pt x="112019" y="128411"/>
                </a:lnTo>
                <a:lnTo>
                  <a:pt x="114684" y="125613"/>
                </a:lnTo>
                <a:lnTo>
                  <a:pt x="116461" y="122794"/>
                </a:lnTo>
                <a:lnTo>
                  <a:pt x="119914" y="114277"/>
                </a:lnTo>
                <a:lnTo>
                  <a:pt x="125594" y="105721"/>
                </a:lnTo>
                <a:lnTo>
                  <a:pt x="128653" y="97153"/>
                </a:lnTo>
                <a:lnTo>
                  <a:pt x="134216" y="88582"/>
                </a:lnTo>
                <a:lnTo>
                  <a:pt x="137240" y="80010"/>
                </a:lnTo>
                <a:lnTo>
                  <a:pt x="142792" y="71437"/>
                </a:lnTo>
                <a:lnTo>
                  <a:pt x="144426" y="65723"/>
                </a:lnTo>
                <a:lnTo>
                  <a:pt x="145814" y="63818"/>
                </a:lnTo>
                <a:lnTo>
                  <a:pt x="147691" y="62548"/>
                </a:lnTo>
                <a:lnTo>
                  <a:pt x="149896" y="61701"/>
                </a:lnTo>
                <a:lnTo>
                  <a:pt x="151366" y="60184"/>
                </a:lnTo>
                <a:lnTo>
                  <a:pt x="152345" y="58220"/>
                </a:lnTo>
                <a:lnTo>
                  <a:pt x="153434" y="53498"/>
                </a:lnTo>
                <a:lnTo>
                  <a:pt x="153918" y="48224"/>
                </a:lnTo>
                <a:lnTo>
                  <a:pt x="154999" y="46437"/>
                </a:lnTo>
                <a:lnTo>
                  <a:pt x="156673" y="45246"/>
                </a:lnTo>
                <a:lnTo>
                  <a:pt x="158741" y="44452"/>
                </a:lnTo>
                <a:lnTo>
                  <a:pt x="160120" y="42969"/>
                </a:lnTo>
                <a:lnTo>
                  <a:pt x="161039" y="41029"/>
                </a:lnTo>
                <a:lnTo>
                  <a:pt x="162060" y="36333"/>
                </a:lnTo>
                <a:lnTo>
                  <a:pt x="162514" y="31071"/>
                </a:lnTo>
                <a:lnTo>
                  <a:pt x="161682" y="29286"/>
                </a:lnTo>
                <a:lnTo>
                  <a:pt x="160175" y="28097"/>
                </a:lnTo>
                <a:lnTo>
                  <a:pt x="158219" y="27304"/>
                </a:lnTo>
                <a:lnTo>
                  <a:pt x="150914" y="26187"/>
                </a:lnTo>
                <a:lnTo>
                  <a:pt x="145495" y="25926"/>
                </a:lnTo>
                <a:lnTo>
                  <a:pt x="142716" y="25857"/>
                </a:lnTo>
                <a:lnTo>
                  <a:pt x="140864" y="26763"/>
                </a:lnTo>
                <a:lnTo>
                  <a:pt x="139629" y="28319"/>
                </a:lnTo>
                <a:lnTo>
                  <a:pt x="138806" y="30309"/>
                </a:lnTo>
                <a:lnTo>
                  <a:pt x="137647" y="37662"/>
                </a:lnTo>
                <a:lnTo>
                  <a:pt x="137376" y="45631"/>
                </a:lnTo>
                <a:lnTo>
                  <a:pt x="137168" y="79960"/>
                </a:lnTo>
                <a:lnTo>
                  <a:pt x="137161" y="96773"/>
                </a:lnTo>
                <a:lnTo>
                  <a:pt x="139700" y="105240"/>
                </a:lnTo>
                <a:lnTo>
                  <a:pt x="143051" y="114401"/>
                </a:lnTo>
                <a:lnTo>
                  <a:pt x="144938" y="124913"/>
                </a:lnTo>
                <a:lnTo>
                  <a:pt x="145379" y="131082"/>
                </a:lnTo>
                <a:lnTo>
                  <a:pt x="148115" y="139539"/>
                </a:lnTo>
                <a:lnTo>
                  <a:pt x="151554" y="148695"/>
                </a:lnTo>
                <a:lnTo>
                  <a:pt x="153082" y="155939"/>
                </a:lnTo>
                <a:lnTo>
                  <a:pt x="156301" y="162334"/>
                </a:lnTo>
                <a:lnTo>
                  <a:pt x="158493" y="165373"/>
                </a:lnTo>
                <a:lnTo>
                  <a:pt x="160929" y="171289"/>
                </a:lnTo>
                <a:lnTo>
                  <a:pt x="162300" y="179975"/>
                </a:lnTo>
                <a:lnTo>
                  <a:pt x="162763" y="191444"/>
                </a:lnTo>
                <a:lnTo>
                  <a:pt x="162877" y="277146"/>
                </a:lnTo>
                <a:lnTo>
                  <a:pt x="161925" y="280014"/>
                </a:lnTo>
                <a:lnTo>
                  <a:pt x="156985" y="288602"/>
                </a:lnTo>
                <a:lnTo>
                  <a:pt x="154146" y="297178"/>
                </a:lnTo>
                <a:lnTo>
                  <a:pt x="148648" y="305752"/>
                </a:lnTo>
                <a:lnTo>
                  <a:pt x="145643" y="315278"/>
                </a:lnTo>
                <a:lnTo>
                  <a:pt x="141565" y="324591"/>
                </a:lnTo>
                <a:lnTo>
                  <a:pt x="139144" y="327836"/>
                </a:lnTo>
                <a:lnTo>
                  <a:pt x="136578" y="330000"/>
                </a:lnTo>
                <a:lnTo>
                  <a:pt x="133914" y="331442"/>
                </a:lnTo>
                <a:lnTo>
                  <a:pt x="132139" y="333357"/>
                </a:lnTo>
                <a:lnTo>
                  <a:pt x="130954" y="335586"/>
                </a:lnTo>
                <a:lnTo>
                  <a:pt x="130166" y="338024"/>
                </a:lnTo>
                <a:lnTo>
                  <a:pt x="128687" y="339649"/>
                </a:lnTo>
                <a:lnTo>
                  <a:pt x="126748" y="340733"/>
                </a:lnTo>
                <a:lnTo>
                  <a:pt x="124504" y="341455"/>
                </a:lnTo>
                <a:lnTo>
                  <a:pt x="123007" y="342890"/>
                </a:lnTo>
                <a:lnTo>
                  <a:pt x="122010" y="344798"/>
                </a:lnTo>
                <a:lnTo>
                  <a:pt x="120902" y="349459"/>
                </a:lnTo>
                <a:lnTo>
                  <a:pt x="120409" y="354705"/>
                </a:lnTo>
                <a:lnTo>
                  <a:pt x="118372" y="357437"/>
                </a:lnTo>
                <a:lnTo>
                  <a:pt x="111030" y="363014"/>
                </a:lnTo>
                <a:lnTo>
                  <a:pt x="103956" y="366127"/>
                </a:lnTo>
                <a:lnTo>
                  <a:pt x="100737" y="366957"/>
                </a:lnTo>
                <a:lnTo>
                  <a:pt x="98590" y="368463"/>
                </a:lnTo>
                <a:lnTo>
                  <a:pt x="97159" y="370419"/>
                </a:lnTo>
                <a:lnTo>
                  <a:pt x="96205" y="372677"/>
                </a:lnTo>
                <a:lnTo>
                  <a:pt x="90312" y="380404"/>
                </a:lnTo>
                <a:lnTo>
                  <a:pt x="87830" y="382190"/>
                </a:lnTo>
                <a:lnTo>
                  <a:pt x="82533" y="384174"/>
                </a:lnTo>
                <a:lnTo>
                  <a:pt x="80739" y="385657"/>
                </a:lnTo>
                <a:lnTo>
                  <a:pt x="79544" y="387597"/>
                </a:lnTo>
                <a:lnTo>
                  <a:pt x="78746" y="389843"/>
                </a:lnTo>
                <a:lnTo>
                  <a:pt x="77262" y="391340"/>
                </a:lnTo>
                <a:lnTo>
                  <a:pt x="75321" y="392338"/>
                </a:lnTo>
                <a:lnTo>
                  <a:pt x="70623" y="393448"/>
                </a:lnTo>
                <a:lnTo>
                  <a:pt x="62623" y="394072"/>
                </a:lnTo>
                <a:lnTo>
                  <a:pt x="57042" y="394218"/>
                </a:lnTo>
                <a:lnTo>
                  <a:pt x="55173" y="395210"/>
                </a:lnTo>
                <a:lnTo>
                  <a:pt x="53927" y="396823"/>
                </a:lnTo>
                <a:lnTo>
                  <a:pt x="53096" y="398851"/>
                </a:lnTo>
                <a:lnTo>
                  <a:pt x="51590" y="400204"/>
                </a:lnTo>
                <a:lnTo>
                  <a:pt x="49633" y="401105"/>
                </a:lnTo>
                <a:lnTo>
                  <a:pt x="44919" y="402107"/>
                </a:lnTo>
                <a:lnTo>
                  <a:pt x="36910" y="402671"/>
                </a:lnTo>
                <a:lnTo>
                  <a:pt x="31326" y="402802"/>
                </a:lnTo>
                <a:lnTo>
                  <a:pt x="29457" y="401885"/>
                </a:lnTo>
                <a:lnTo>
                  <a:pt x="28210" y="400321"/>
                </a:lnTo>
                <a:lnTo>
                  <a:pt x="27379" y="398326"/>
                </a:lnTo>
                <a:lnTo>
                  <a:pt x="26210" y="390967"/>
                </a:lnTo>
                <a:lnTo>
                  <a:pt x="25093" y="389232"/>
                </a:lnTo>
                <a:lnTo>
                  <a:pt x="23396" y="388076"/>
                </a:lnTo>
                <a:lnTo>
                  <a:pt x="21313" y="387304"/>
                </a:lnTo>
                <a:lnTo>
                  <a:pt x="19923" y="385838"/>
                </a:lnTo>
                <a:lnTo>
                  <a:pt x="18997" y="383908"/>
                </a:lnTo>
                <a:lnTo>
                  <a:pt x="17968" y="379223"/>
                </a:lnTo>
                <a:lnTo>
                  <a:pt x="17307" y="368455"/>
                </a:lnTo>
                <a:lnTo>
                  <a:pt x="17177" y="357155"/>
                </a:lnTo>
                <a:lnTo>
                  <a:pt x="17145" y="331469"/>
                </a:lnTo>
                <a:lnTo>
                  <a:pt x="18098" y="328612"/>
                </a:lnTo>
                <a:lnTo>
                  <a:pt x="23036" y="320040"/>
                </a:lnTo>
                <a:lnTo>
                  <a:pt x="24526" y="314325"/>
                </a:lnTo>
                <a:lnTo>
                  <a:pt x="25875" y="312420"/>
                </a:lnTo>
                <a:lnTo>
                  <a:pt x="27728" y="311150"/>
                </a:lnTo>
                <a:lnTo>
                  <a:pt x="29915" y="310303"/>
                </a:lnTo>
                <a:lnTo>
                  <a:pt x="31373" y="308786"/>
                </a:lnTo>
                <a:lnTo>
                  <a:pt x="32345" y="306823"/>
                </a:lnTo>
                <a:lnTo>
                  <a:pt x="32993" y="304561"/>
                </a:lnTo>
                <a:lnTo>
                  <a:pt x="36254" y="299508"/>
                </a:lnTo>
                <a:lnTo>
                  <a:pt x="43444" y="291308"/>
                </a:lnTo>
                <a:lnTo>
                  <a:pt x="46108" y="288503"/>
                </a:lnTo>
                <a:lnTo>
                  <a:pt x="48836" y="286633"/>
                </a:lnTo>
                <a:lnTo>
                  <a:pt x="54407" y="284555"/>
                </a:lnTo>
                <a:lnTo>
                  <a:pt x="60058" y="283631"/>
                </a:lnTo>
                <a:lnTo>
                  <a:pt x="62899" y="283386"/>
                </a:lnTo>
                <a:lnTo>
                  <a:pt x="64793" y="282268"/>
                </a:lnTo>
                <a:lnTo>
                  <a:pt x="66055" y="280571"/>
                </a:lnTo>
                <a:lnTo>
                  <a:pt x="66896" y="278488"/>
                </a:lnTo>
                <a:lnTo>
                  <a:pt x="69362" y="277098"/>
                </a:lnTo>
                <a:lnTo>
                  <a:pt x="77182" y="275555"/>
                </a:lnTo>
                <a:lnTo>
                  <a:pt x="80030" y="274191"/>
                </a:lnTo>
                <a:lnTo>
                  <a:pt x="81928" y="272329"/>
                </a:lnTo>
                <a:lnTo>
                  <a:pt x="83194" y="270135"/>
                </a:lnTo>
                <a:lnTo>
                  <a:pt x="84990" y="268673"/>
                </a:lnTo>
                <a:lnTo>
                  <a:pt x="87140" y="267697"/>
                </a:lnTo>
                <a:lnTo>
                  <a:pt x="89526" y="267048"/>
                </a:lnTo>
                <a:lnTo>
                  <a:pt x="91116" y="265662"/>
                </a:lnTo>
                <a:lnTo>
                  <a:pt x="92177" y="263786"/>
                </a:lnTo>
                <a:lnTo>
                  <a:pt x="92883" y="261582"/>
                </a:lnTo>
                <a:lnTo>
                  <a:pt x="94307" y="260113"/>
                </a:lnTo>
                <a:lnTo>
                  <a:pt x="96209" y="259134"/>
                </a:lnTo>
                <a:lnTo>
                  <a:pt x="100861" y="258046"/>
                </a:lnTo>
                <a:lnTo>
                  <a:pt x="106105" y="257562"/>
                </a:lnTo>
                <a:lnTo>
                  <a:pt x="107884" y="256481"/>
                </a:lnTo>
                <a:lnTo>
                  <a:pt x="109070" y="254807"/>
                </a:lnTo>
                <a:lnTo>
                  <a:pt x="109861" y="252739"/>
                </a:lnTo>
                <a:lnTo>
                  <a:pt x="111340" y="251360"/>
                </a:lnTo>
                <a:lnTo>
                  <a:pt x="113279" y="250441"/>
                </a:lnTo>
                <a:lnTo>
                  <a:pt x="117973" y="249420"/>
                </a:lnTo>
                <a:lnTo>
                  <a:pt x="123235" y="248966"/>
                </a:lnTo>
                <a:lnTo>
                  <a:pt x="125019" y="247892"/>
                </a:lnTo>
                <a:lnTo>
                  <a:pt x="126209" y="246224"/>
                </a:lnTo>
                <a:lnTo>
                  <a:pt x="127001" y="244159"/>
                </a:lnTo>
                <a:lnTo>
                  <a:pt x="128482" y="242783"/>
                </a:lnTo>
                <a:lnTo>
                  <a:pt x="130423" y="241866"/>
                </a:lnTo>
                <a:lnTo>
                  <a:pt x="135118" y="240846"/>
                </a:lnTo>
                <a:lnTo>
                  <a:pt x="143116" y="240272"/>
                </a:lnTo>
                <a:lnTo>
                  <a:pt x="148697" y="240138"/>
                </a:lnTo>
                <a:lnTo>
                  <a:pt x="234314" y="240030"/>
                </a:lnTo>
                <a:lnTo>
                  <a:pt x="236219" y="239078"/>
                </a:lnTo>
                <a:lnTo>
                  <a:pt x="237490" y="237490"/>
                </a:lnTo>
                <a:lnTo>
                  <a:pt x="238336" y="235480"/>
                </a:lnTo>
                <a:lnTo>
                  <a:pt x="239853" y="234139"/>
                </a:lnTo>
                <a:lnTo>
                  <a:pt x="241817" y="233245"/>
                </a:lnTo>
                <a:lnTo>
                  <a:pt x="244079" y="232649"/>
                </a:lnTo>
                <a:lnTo>
                  <a:pt x="245587" y="231300"/>
                </a:lnTo>
                <a:lnTo>
                  <a:pt x="246592" y="229447"/>
                </a:lnTo>
                <a:lnTo>
                  <a:pt x="247262" y="227260"/>
                </a:lnTo>
                <a:lnTo>
                  <a:pt x="248661" y="225802"/>
                </a:lnTo>
                <a:lnTo>
                  <a:pt x="250546" y="224830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9"/>
          <p:cNvSpPr/>
          <p:nvPr/>
        </p:nvSpPr>
        <p:spPr>
          <a:xfrm>
            <a:off x="1528763" y="4954904"/>
            <a:ext cx="282892" cy="891542"/>
          </a:xfrm>
          <a:custGeom>
            <a:avLst/>
            <a:gdLst/>
            <a:ahLst/>
            <a:cxnLst/>
            <a:rect l="0" t="0" r="0" b="0"/>
            <a:pathLst>
              <a:path w="282892" h="891542">
                <a:moveTo>
                  <a:pt x="265746" y="0"/>
                </a:moveTo>
                <a:lnTo>
                  <a:pt x="261196" y="0"/>
                </a:lnTo>
                <a:lnTo>
                  <a:pt x="258902" y="953"/>
                </a:lnTo>
                <a:lnTo>
                  <a:pt x="251124" y="6844"/>
                </a:lnTo>
                <a:lnTo>
                  <a:pt x="245595" y="11932"/>
                </a:lnTo>
                <a:lnTo>
                  <a:pt x="237127" y="24702"/>
                </a:lnTo>
                <a:lnTo>
                  <a:pt x="233332" y="27899"/>
                </a:lnTo>
                <a:lnTo>
                  <a:pt x="228897" y="30030"/>
                </a:lnTo>
                <a:lnTo>
                  <a:pt x="224035" y="31450"/>
                </a:lnTo>
                <a:lnTo>
                  <a:pt x="219841" y="34301"/>
                </a:lnTo>
                <a:lnTo>
                  <a:pt x="212642" y="42551"/>
                </a:lnTo>
                <a:lnTo>
                  <a:pt x="208436" y="46465"/>
                </a:lnTo>
                <a:lnTo>
                  <a:pt x="203727" y="50026"/>
                </a:lnTo>
                <a:lnTo>
                  <a:pt x="198682" y="53354"/>
                </a:lnTo>
                <a:lnTo>
                  <a:pt x="193415" y="57477"/>
                </a:lnTo>
                <a:lnTo>
                  <a:pt x="187998" y="62131"/>
                </a:lnTo>
                <a:lnTo>
                  <a:pt x="182481" y="67138"/>
                </a:lnTo>
                <a:lnTo>
                  <a:pt x="173812" y="77782"/>
                </a:lnTo>
                <a:lnTo>
                  <a:pt x="170167" y="83287"/>
                </a:lnTo>
                <a:lnTo>
                  <a:pt x="165832" y="87910"/>
                </a:lnTo>
                <a:lnTo>
                  <a:pt x="161037" y="91945"/>
                </a:lnTo>
                <a:lnTo>
                  <a:pt x="155935" y="95586"/>
                </a:lnTo>
                <a:lnTo>
                  <a:pt x="147726" y="104713"/>
                </a:lnTo>
                <a:lnTo>
                  <a:pt x="130145" y="130646"/>
                </a:lnTo>
                <a:lnTo>
                  <a:pt x="124863" y="137580"/>
                </a:lnTo>
                <a:lnTo>
                  <a:pt x="119436" y="144108"/>
                </a:lnTo>
                <a:lnTo>
                  <a:pt x="113914" y="150365"/>
                </a:lnTo>
                <a:lnTo>
                  <a:pt x="102698" y="162397"/>
                </a:lnTo>
                <a:lnTo>
                  <a:pt x="97040" y="168272"/>
                </a:lnTo>
                <a:lnTo>
                  <a:pt x="88213" y="179881"/>
                </a:lnTo>
                <a:lnTo>
                  <a:pt x="75349" y="199666"/>
                </a:lnTo>
                <a:lnTo>
                  <a:pt x="70235" y="207406"/>
                </a:lnTo>
                <a:lnTo>
                  <a:pt x="62012" y="218546"/>
                </a:lnTo>
                <a:lnTo>
                  <a:pt x="55183" y="227625"/>
                </a:lnTo>
                <a:lnTo>
                  <a:pt x="48973" y="238010"/>
                </a:lnTo>
                <a:lnTo>
                  <a:pt x="45578" y="248975"/>
                </a:lnTo>
                <a:lnTo>
                  <a:pt x="44672" y="254566"/>
                </a:lnTo>
                <a:lnTo>
                  <a:pt x="41126" y="263318"/>
                </a:lnTo>
                <a:lnTo>
                  <a:pt x="33775" y="276141"/>
                </a:lnTo>
                <a:lnTo>
                  <a:pt x="25564" y="292005"/>
                </a:lnTo>
                <a:lnTo>
                  <a:pt x="20886" y="303135"/>
                </a:lnTo>
                <a:lnTo>
                  <a:pt x="17300" y="319159"/>
                </a:lnTo>
                <a:lnTo>
                  <a:pt x="10578" y="333589"/>
                </a:lnTo>
                <a:lnTo>
                  <a:pt x="1963" y="364979"/>
                </a:lnTo>
                <a:lnTo>
                  <a:pt x="258" y="389270"/>
                </a:lnTo>
                <a:lnTo>
                  <a:pt x="22" y="423920"/>
                </a:lnTo>
                <a:lnTo>
                  <a:pt x="0" y="484233"/>
                </a:lnTo>
                <a:lnTo>
                  <a:pt x="4550" y="507014"/>
                </a:lnTo>
                <a:lnTo>
                  <a:pt x="8730" y="533469"/>
                </a:lnTo>
                <a:lnTo>
                  <a:pt x="14227" y="552188"/>
                </a:lnTo>
                <a:lnTo>
                  <a:pt x="17232" y="574457"/>
                </a:lnTo>
                <a:lnTo>
                  <a:pt x="23732" y="594496"/>
                </a:lnTo>
                <a:lnTo>
                  <a:pt x="28962" y="609978"/>
                </a:lnTo>
                <a:lnTo>
                  <a:pt x="37001" y="628924"/>
                </a:lnTo>
                <a:lnTo>
                  <a:pt x="41812" y="639311"/>
                </a:lnTo>
                <a:lnTo>
                  <a:pt x="49698" y="658471"/>
                </a:lnTo>
                <a:lnTo>
                  <a:pt x="57330" y="676512"/>
                </a:lnTo>
                <a:lnTo>
                  <a:pt x="62032" y="685323"/>
                </a:lnTo>
                <a:lnTo>
                  <a:pt x="67072" y="694055"/>
                </a:lnTo>
                <a:lnTo>
                  <a:pt x="77752" y="713917"/>
                </a:lnTo>
                <a:lnTo>
                  <a:pt x="83267" y="724547"/>
                </a:lnTo>
                <a:lnTo>
                  <a:pt x="91934" y="743979"/>
                </a:lnTo>
                <a:lnTo>
                  <a:pt x="99914" y="761188"/>
                </a:lnTo>
                <a:lnTo>
                  <a:pt x="104709" y="768444"/>
                </a:lnTo>
                <a:lnTo>
                  <a:pt x="109811" y="775186"/>
                </a:lnTo>
                <a:lnTo>
                  <a:pt x="115479" y="787758"/>
                </a:lnTo>
                <a:lnTo>
                  <a:pt x="121210" y="805545"/>
                </a:lnTo>
                <a:lnTo>
                  <a:pt x="123669" y="811350"/>
                </a:lnTo>
                <a:lnTo>
                  <a:pt x="127213" y="816173"/>
                </a:lnTo>
                <a:lnTo>
                  <a:pt x="131481" y="820340"/>
                </a:lnTo>
                <a:lnTo>
                  <a:pt x="136231" y="824071"/>
                </a:lnTo>
                <a:lnTo>
                  <a:pt x="139398" y="827511"/>
                </a:lnTo>
                <a:lnTo>
                  <a:pt x="141509" y="830757"/>
                </a:lnTo>
                <a:lnTo>
                  <a:pt x="142916" y="833873"/>
                </a:lnTo>
                <a:lnTo>
                  <a:pt x="144807" y="835951"/>
                </a:lnTo>
                <a:lnTo>
                  <a:pt x="147020" y="837336"/>
                </a:lnTo>
                <a:lnTo>
                  <a:pt x="149448" y="838259"/>
                </a:lnTo>
                <a:lnTo>
                  <a:pt x="151067" y="839827"/>
                </a:lnTo>
                <a:lnTo>
                  <a:pt x="152146" y="841825"/>
                </a:lnTo>
                <a:lnTo>
                  <a:pt x="152865" y="844109"/>
                </a:lnTo>
                <a:lnTo>
                  <a:pt x="155250" y="845633"/>
                </a:lnTo>
                <a:lnTo>
                  <a:pt x="162980" y="847325"/>
                </a:lnTo>
                <a:lnTo>
                  <a:pt x="165803" y="848728"/>
                </a:lnTo>
                <a:lnTo>
                  <a:pt x="167685" y="850617"/>
                </a:lnTo>
                <a:lnTo>
                  <a:pt x="170729" y="855254"/>
                </a:lnTo>
                <a:lnTo>
                  <a:pt x="175256" y="860491"/>
                </a:lnTo>
                <a:lnTo>
                  <a:pt x="177797" y="862268"/>
                </a:lnTo>
                <a:lnTo>
                  <a:pt x="183160" y="864243"/>
                </a:lnTo>
                <a:lnTo>
                  <a:pt x="191535" y="865355"/>
                </a:lnTo>
                <a:lnTo>
                  <a:pt x="194364" y="866463"/>
                </a:lnTo>
                <a:lnTo>
                  <a:pt x="200049" y="870235"/>
                </a:lnTo>
                <a:lnTo>
                  <a:pt x="208604" y="877714"/>
                </a:lnTo>
                <a:lnTo>
                  <a:pt x="211459" y="879465"/>
                </a:lnTo>
                <a:lnTo>
                  <a:pt x="217171" y="881411"/>
                </a:lnTo>
                <a:lnTo>
                  <a:pt x="225742" y="882507"/>
                </a:lnTo>
                <a:lnTo>
                  <a:pt x="234314" y="882831"/>
                </a:lnTo>
                <a:lnTo>
                  <a:pt x="242887" y="882927"/>
                </a:lnTo>
                <a:lnTo>
                  <a:pt x="244792" y="883894"/>
                </a:lnTo>
                <a:lnTo>
                  <a:pt x="246062" y="885490"/>
                </a:lnTo>
                <a:lnTo>
                  <a:pt x="246908" y="887507"/>
                </a:lnTo>
                <a:lnTo>
                  <a:pt x="248425" y="888852"/>
                </a:lnTo>
                <a:lnTo>
                  <a:pt x="250389" y="889748"/>
                </a:lnTo>
                <a:lnTo>
                  <a:pt x="255111" y="890744"/>
                </a:lnTo>
                <a:lnTo>
                  <a:pt x="263124" y="891305"/>
                </a:lnTo>
                <a:lnTo>
                  <a:pt x="271531" y="891471"/>
                </a:lnTo>
                <a:lnTo>
                  <a:pt x="282891" y="891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0"/>
          <p:cNvSpPr/>
          <p:nvPr/>
        </p:nvSpPr>
        <p:spPr>
          <a:xfrm>
            <a:off x="1854517" y="5452110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40551" y="34290"/>
                </a:lnTo>
                <a:lnTo>
                  <a:pt x="46084" y="33337"/>
                </a:lnTo>
                <a:lnTo>
                  <a:pt x="51678" y="31750"/>
                </a:lnTo>
                <a:lnTo>
                  <a:pt x="57312" y="29739"/>
                </a:lnTo>
                <a:lnTo>
                  <a:pt x="62020" y="28398"/>
                </a:lnTo>
                <a:lnTo>
                  <a:pt x="66112" y="27504"/>
                </a:lnTo>
                <a:lnTo>
                  <a:pt x="69792" y="26909"/>
                </a:lnTo>
                <a:lnTo>
                  <a:pt x="75103" y="26511"/>
                </a:lnTo>
                <a:lnTo>
                  <a:pt x="81501" y="26247"/>
                </a:lnTo>
                <a:lnTo>
                  <a:pt x="88624" y="26070"/>
                </a:lnTo>
                <a:lnTo>
                  <a:pt x="95278" y="25000"/>
                </a:lnTo>
                <a:lnTo>
                  <a:pt x="101618" y="23334"/>
                </a:lnTo>
                <a:lnTo>
                  <a:pt x="107751" y="21271"/>
                </a:lnTo>
                <a:lnTo>
                  <a:pt x="113744" y="19896"/>
                </a:lnTo>
                <a:lnTo>
                  <a:pt x="119644" y="18978"/>
                </a:lnTo>
                <a:lnTo>
                  <a:pt x="125483" y="18367"/>
                </a:lnTo>
                <a:lnTo>
                  <a:pt x="132233" y="17960"/>
                </a:lnTo>
                <a:lnTo>
                  <a:pt x="147353" y="17507"/>
                </a:lnTo>
                <a:lnTo>
                  <a:pt x="162828" y="17252"/>
                </a:lnTo>
                <a:lnTo>
                  <a:pt x="167607" y="16263"/>
                </a:lnTo>
                <a:lnTo>
                  <a:pt x="172698" y="14652"/>
                </a:lnTo>
                <a:lnTo>
                  <a:pt x="177997" y="12625"/>
                </a:lnTo>
                <a:lnTo>
                  <a:pt x="183435" y="11275"/>
                </a:lnTo>
                <a:lnTo>
                  <a:pt x="188965" y="10374"/>
                </a:lnTo>
                <a:lnTo>
                  <a:pt x="194556" y="9774"/>
                </a:lnTo>
                <a:lnTo>
                  <a:pt x="200189" y="9373"/>
                </a:lnTo>
                <a:lnTo>
                  <a:pt x="205850" y="9106"/>
                </a:lnTo>
                <a:lnTo>
                  <a:pt x="220377" y="8731"/>
                </a:lnTo>
                <a:lnTo>
                  <a:pt x="260020" y="8573"/>
                </a:lnTo>
                <a:lnTo>
                  <a:pt x="262882" y="7620"/>
                </a:lnTo>
                <a:lnTo>
                  <a:pt x="265742" y="6032"/>
                </a:lnTo>
                <a:lnTo>
                  <a:pt x="268601" y="4022"/>
                </a:lnTo>
                <a:lnTo>
                  <a:pt x="271460" y="2681"/>
                </a:lnTo>
                <a:lnTo>
                  <a:pt x="274318" y="178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1"/>
          <p:cNvSpPr/>
          <p:nvPr/>
        </p:nvSpPr>
        <p:spPr>
          <a:xfrm>
            <a:off x="2231707" y="5126354"/>
            <a:ext cx="462916" cy="617218"/>
          </a:xfrm>
          <a:custGeom>
            <a:avLst/>
            <a:gdLst/>
            <a:ahLst/>
            <a:cxnLst/>
            <a:rect l="0" t="0" r="0" b="0"/>
            <a:pathLst>
              <a:path w="462916" h="617218">
                <a:moveTo>
                  <a:pt x="462915" y="0"/>
                </a:moveTo>
                <a:lnTo>
                  <a:pt x="333791" y="0"/>
                </a:lnTo>
                <a:lnTo>
                  <a:pt x="325397" y="953"/>
                </a:lnTo>
                <a:lnTo>
                  <a:pt x="316944" y="2541"/>
                </a:lnTo>
                <a:lnTo>
                  <a:pt x="308451" y="4552"/>
                </a:lnTo>
                <a:lnTo>
                  <a:pt x="300884" y="5892"/>
                </a:lnTo>
                <a:lnTo>
                  <a:pt x="287396" y="7382"/>
                </a:lnTo>
                <a:lnTo>
                  <a:pt x="279228" y="7779"/>
                </a:lnTo>
                <a:lnTo>
                  <a:pt x="259991" y="8220"/>
                </a:lnTo>
                <a:lnTo>
                  <a:pt x="251432" y="9291"/>
                </a:lnTo>
                <a:lnTo>
                  <a:pt x="243821" y="10956"/>
                </a:lnTo>
                <a:lnTo>
                  <a:pt x="230285" y="14395"/>
                </a:lnTo>
                <a:lnTo>
                  <a:pt x="217919" y="15923"/>
                </a:lnTo>
                <a:lnTo>
                  <a:pt x="204798" y="16784"/>
                </a:lnTo>
                <a:lnTo>
                  <a:pt x="195479" y="16985"/>
                </a:lnTo>
                <a:lnTo>
                  <a:pt x="168996" y="17136"/>
                </a:lnTo>
                <a:lnTo>
                  <a:pt x="166956" y="18092"/>
                </a:lnTo>
                <a:lnTo>
                  <a:pt x="165597" y="19682"/>
                </a:lnTo>
                <a:lnTo>
                  <a:pt x="164690" y="21694"/>
                </a:lnTo>
                <a:lnTo>
                  <a:pt x="163134" y="23035"/>
                </a:lnTo>
                <a:lnTo>
                  <a:pt x="161143" y="23930"/>
                </a:lnTo>
                <a:lnTo>
                  <a:pt x="158864" y="24526"/>
                </a:lnTo>
                <a:lnTo>
                  <a:pt x="157344" y="25876"/>
                </a:lnTo>
                <a:lnTo>
                  <a:pt x="156331" y="27728"/>
                </a:lnTo>
                <a:lnTo>
                  <a:pt x="155656" y="29916"/>
                </a:lnTo>
                <a:lnTo>
                  <a:pt x="154253" y="31374"/>
                </a:lnTo>
                <a:lnTo>
                  <a:pt x="152365" y="32346"/>
                </a:lnTo>
                <a:lnTo>
                  <a:pt x="150154" y="32994"/>
                </a:lnTo>
                <a:lnTo>
                  <a:pt x="148680" y="34379"/>
                </a:lnTo>
                <a:lnTo>
                  <a:pt x="147698" y="36254"/>
                </a:lnTo>
                <a:lnTo>
                  <a:pt x="146606" y="40879"/>
                </a:lnTo>
                <a:lnTo>
                  <a:pt x="146121" y="46108"/>
                </a:lnTo>
                <a:lnTo>
                  <a:pt x="145039" y="48837"/>
                </a:lnTo>
                <a:lnTo>
                  <a:pt x="141296" y="54408"/>
                </a:lnTo>
                <a:lnTo>
                  <a:pt x="138999" y="65139"/>
                </a:lnTo>
                <a:lnTo>
                  <a:pt x="137705" y="82166"/>
                </a:lnTo>
                <a:lnTo>
                  <a:pt x="137267" y="101003"/>
                </a:lnTo>
                <a:lnTo>
                  <a:pt x="137160" y="221647"/>
                </a:lnTo>
                <a:lnTo>
                  <a:pt x="138112" y="224917"/>
                </a:lnTo>
                <a:lnTo>
                  <a:pt x="139700" y="227097"/>
                </a:lnTo>
                <a:lnTo>
                  <a:pt x="141711" y="228551"/>
                </a:lnTo>
                <a:lnTo>
                  <a:pt x="143051" y="230472"/>
                </a:lnTo>
                <a:lnTo>
                  <a:pt x="144541" y="235147"/>
                </a:lnTo>
                <a:lnTo>
                  <a:pt x="145380" y="243135"/>
                </a:lnTo>
                <a:lnTo>
                  <a:pt x="146449" y="244957"/>
                </a:lnTo>
                <a:lnTo>
                  <a:pt x="148116" y="246173"/>
                </a:lnTo>
                <a:lnTo>
                  <a:pt x="152507" y="247523"/>
                </a:lnTo>
                <a:lnTo>
                  <a:pt x="165874" y="248461"/>
                </a:lnTo>
                <a:lnTo>
                  <a:pt x="167733" y="247555"/>
                </a:lnTo>
                <a:lnTo>
                  <a:pt x="168972" y="246000"/>
                </a:lnTo>
                <a:lnTo>
                  <a:pt x="169798" y="244010"/>
                </a:lnTo>
                <a:lnTo>
                  <a:pt x="170960" y="236659"/>
                </a:lnTo>
                <a:lnTo>
                  <a:pt x="172076" y="234926"/>
                </a:lnTo>
                <a:lnTo>
                  <a:pt x="173773" y="233770"/>
                </a:lnTo>
                <a:lnTo>
                  <a:pt x="175856" y="232999"/>
                </a:lnTo>
                <a:lnTo>
                  <a:pt x="178197" y="230581"/>
                </a:lnTo>
                <a:lnTo>
                  <a:pt x="186043" y="219980"/>
                </a:lnTo>
                <a:lnTo>
                  <a:pt x="188799" y="218091"/>
                </a:lnTo>
                <a:lnTo>
                  <a:pt x="191588" y="216832"/>
                </a:lnTo>
                <a:lnTo>
                  <a:pt x="194401" y="214087"/>
                </a:lnTo>
                <a:lnTo>
                  <a:pt x="200065" y="205958"/>
                </a:lnTo>
                <a:lnTo>
                  <a:pt x="203862" y="203028"/>
                </a:lnTo>
                <a:lnTo>
                  <a:pt x="208298" y="201075"/>
                </a:lnTo>
                <a:lnTo>
                  <a:pt x="218307" y="197952"/>
                </a:lnTo>
                <a:lnTo>
                  <a:pt x="229105" y="193389"/>
                </a:lnTo>
                <a:lnTo>
                  <a:pt x="241344" y="185465"/>
                </a:lnTo>
                <a:lnTo>
                  <a:pt x="255553" y="177085"/>
                </a:lnTo>
                <a:lnTo>
                  <a:pt x="266297" y="173955"/>
                </a:lnTo>
                <a:lnTo>
                  <a:pt x="277422" y="172564"/>
                </a:lnTo>
                <a:lnTo>
                  <a:pt x="288716" y="171945"/>
                </a:lnTo>
                <a:lnTo>
                  <a:pt x="300086" y="171670"/>
                </a:lnTo>
                <a:lnTo>
                  <a:pt x="378459" y="171451"/>
                </a:lnTo>
                <a:lnTo>
                  <a:pt x="381846" y="172403"/>
                </a:lnTo>
                <a:lnTo>
                  <a:pt x="391164" y="177342"/>
                </a:lnTo>
                <a:lnTo>
                  <a:pt x="397053" y="178832"/>
                </a:lnTo>
                <a:lnTo>
                  <a:pt x="405724" y="179670"/>
                </a:lnTo>
                <a:lnTo>
                  <a:pt x="407642" y="180741"/>
                </a:lnTo>
                <a:lnTo>
                  <a:pt x="408922" y="182406"/>
                </a:lnTo>
                <a:lnTo>
                  <a:pt x="409774" y="184469"/>
                </a:lnTo>
                <a:lnTo>
                  <a:pt x="411296" y="185845"/>
                </a:lnTo>
                <a:lnTo>
                  <a:pt x="413262" y="186762"/>
                </a:lnTo>
                <a:lnTo>
                  <a:pt x="415525" y="187373"/>
                </a:lnTo>
                <a:lnTo>
                  <a:pt x="417035" y="188733"/>
                </a:lnTo>
                <a:lnTo>
                  <a:pt x="418040" y="190592"/>
                </a:lnTo>
                <a:lnTo>
                  <a:pt x="419158" y="195198"/>
                </a:lnTo>
                <a:lnTo>
                  <a:pt x="419655" y="200420"/>
                </a:lnTo>
                <a:lnTo>
                  <a:pt x="420740" y="203146"/>
                </a:lnTo>
                <a:lnTo>
                  <a:pt x="431949" y="221756"/>
                </a:lnTo>
                <a:lnTo>
                  <a:pt x="434865" y="229686"/>
                </a:lnTo>
                <a:lnTo>
                  <a:pt x="435642" y="233135"/>
                </a:lnTo>
                <a:lnTo>
                  <a:pt x="437114" y="235433"/>
                </a:lnTo>
                <a:lnTo>
                  <a:pt x="439047" y="236965"/>
                </a:lnTo>
                <a:lnTo>
                  <a:pt x="441287" y="237987"/>
                </a:lnTo>
                <a:lnTo>
                  <a:pt x="442782" y="240574"/>
                </a:lnTo>
                <a:lnTo>
                  <a:pt x="445837" y="252363"/>
                </a:lnTo>
                <a:lnTo>
                  <a:pt x="449927" y="259164"/>
                </a:lnTo>
                <a:lnTo>
                  <a:pt x="452380" y="267902"/>
                </a:lnTo>
                <a:lnTo>
                  <a:pt x="453761" y="283532"/>
                </a:lnTo>
                <a:lnTo>
                  <a:pt x="454170" y="300227"/>
                </a:lnTo>
                <a:lnTo>
                  <a:pt x="454342" y="395469"/>
                </a:lnTo>
                <a:lnTo>
                  <a:pt x="449792" y="414356"/>
                </a:lnTo>
                <a:lnTo>
                  <a:pt x="445612" y="432651"/>
                </a:lnTo>
                <a:lnTo>
                  <a:pt x="433943" y="452956"/>
                </a:lnTo>
                <a:lnTo>
                  <a:pt x="430989" y="463570"/>
                </a:lnTo>
                <a:lnTo>
                  <a:pt x="430201" y="469067"/>
                </a:lnTo>
                <a:lnTo>
                  <a:pt x="426785" y="477714"/>
                </a:lnTo>
                <a:lnTo>
                  <a:pt x="419507" y="487938"/>
                </a:lnTo>
                <a:lnTo>
                  <a:pt x="405693" y="503781"/>
                </a:lnTo>
                <a:lnTo>
                  <a:pt x="397171" y="518310"/>
                </a:lnTo>
                <a:lnTo>
                  <a:pt x="391468" y="529127"/>
                </a:lnTo>
                <a:lnTo>
                  <a:pt x="387661" y="532774"/>
                </a:lnTo>
                <a:lnTo>
                  <a:pt x="383218" y="535206"/>
                </a:lnTo>
                <a:lnTo>
                  <a:pt x="378351" y="536827"/>
                </a:lnTo>
                <a:lnTo>
                  <a:pt x="375107" y="539812"/>
                </a:lnTo>
                <a:lnTo>
                  <a:pt x="372944" y="543708"/>
                </a:lnTo>
                <a:lnTo>
                  <a:pt x="371502" y="548210"/>
                </a:lnTo>
                <a:lnTo>
                  <a:pt x="368635" y="552163"/>
                </a:lnTo>
                <a:lnTo>
                  <a:pt x="357404" y="562279"/>
                </a:lnTo>
                <a:lnTo>
                  <a:pt x="355427" y="565352"/>
                </a:lnTo>
                <a:lnTo>
                  <a:pt x="354109" y="568354"/>
                </a:lnTo>
                <a:lnTo>
                  <a:pt x="351325" y="571308"/>
                </a:lnTo>
                <a:lnTo>
                  <a:pt x="339258" y="580016"/>
                </a:lnTo>
                <a:lnTo>
                  <a:pt x="329227" y="587676"/>
                </a:lnTo>
                <a:lnTo>
                  <a:pt x="314764" y="593287"/>
                </a:lnTo>
                <a:lnTo>
                  <a:pt x="309855" y="595550"/>
                </a:lnTo>
                <a:lnTo>
                  <a:pt x="299321" y="598064"/>
                </a:lnTo>
                <a:lnTo>
                  <a:pt x="288289" y="600134"/>
                </a:lnTo>
                <a:lnTo>
                  <a:pt x="277036" y="604229"/>
                </a:lnTo>
                <a:lnTo>
                  <a:pt x="265685" y="609224"/>
                </a:lnTo>
                <a:lnTo>
                  <a:pt x="255242" y="613667"/>
                </a:lnTo>
                <a:lnTo>
                  <a:pt x="247426" y="615641"/>
                </a:lnTo>
                <a:lnTo>
                  <a:pt x="235697" y="616519"/>
                </a:lnTo>
                <a:lnTo>
                  <a:pt x="221912" y="616909"/>
                </a:lnTo>
                <a:lnTo>
                  <a:pt x="185903" y="617193"/>
                </a:lnTo>
                <a:lnTo>
                  <a:pt x="157184" y="617217"/>
                </a:lnTo>
                <a:lnTo>
                  <a:pt x="143202" y="614679"/>
                </a:lnTo>
                <a:lnTo>
                  <a:pt x="135473" y="612668"/>
                </a:lnTo>
                <a:lnTo>
                  <a:pt x="121805" y="607895"/>
                </a:lnTo>
                <a:lnTo>
                  <a:pt x="115493" y="605289"/>
                </a:lnTo>
                <a:lnTo>
                  <a:pt x="108428" y="603551"/>
                </a:lnTo>
                <a:lnTo>
                  <a:pt x="100861" y="602392"/>
                </a:lnTo>
                <a:lnTo>
                  <a:pt x="92958" y="601620"/>
                </a:lnTo>
                <a:lnTo>
                  <a:pt x="79097" y="598222"/>
                </a:lnTo>
                <a:lnTo>
                  <a:pt x="67539" y="594490"/>
                </a:lnTo>
                <a:lnTo>
                  <a:pt x="54725" y="591436"/>
                </a:lnTo>
                <a:lnTo>
                  <a:pt x="44642" y="587346"/>
                </a:lnTo>
                <a:lnTo>
                  <a:pt x="29491" y="577911"/>
                </a:lnTo>
                <a:lnTo>
                  <a:pt x="23267" y="575937"/>
                </a:lnTo>
                <a:lnTo>
                  <a:pt x="14408" y="574826"/>
                </a:lnTo>
                <a:lnTo>
                  <a:pt x="12463" y="573718"/>
                </a:lnTo>
                <a:lnTo>
                  <a:pt x="11166" y="572026"/>
                </a:lnTo>
                <a:lnTo>
                  <a:pt x="10301" y="569946"/>
                </a:lnTo>
                <a:lnTo>
                  <a:pt x="8773" y="568559"/>
                </a:lnTo>
                <a:lnTo>
                  <a:pt x="6801" y="567635"/>
                </a:lnTo>
                <a:lnTo>
                  <a:pt x="0" y="5657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2"/>
          <p:cNvSpPr/>
          <p:nvPr/>
        </p:nvSpPr>
        <p:spPr>
          <a:xfrm>
            <a:off x="2737484" y="5674995"/>
            <a:ext cx="111409" cy="205741"/>
          </a:xfrm>
          <a:custGeom>
            <a:avLst/>
            <a:gdLst/>
            <a:ahLst/>
            <a:cxnLst/>
            <a:rect l="0" t="0" r="0" b="0"/>
            <a:pathLst>
              <a:path w="111409" h="205741">
                <a:moveTo>
                  <a:pt x="60008" y="0"/>
                </a:moveTo>
                <a:lnTo>
                  <a:pt x="64559" y="4550"/>
                </a:lnTo>
                <a:lnTo>
                  <a:pt x="66852" y="8748"/>
                </a:lnTo>
                <a:lnTo>
                  <a:pt x="69333" y="14405"/>
                </a:lnTo>
                <a:lnTo>
                  <a:pt x="71940" y="21033"/>
                </a:lnTo>
                <a:lnTo>
                  <a:pt x="74630" y="26405"/>
                </a:lnTo>
                <a:lnTo>
                  <a:pt x="77376" y="30938"/>
                </a:lnTo>
                <a:lnTo>
                  <a:pt x="80159" y="34913"/>
                </a:lnTo>
                <a:lnTo>
                  <a:pt x="82015" y="38515"/>
                </a:lnTo>
                <a:lnTo>
                  <a:pt x="83252" y="41869"/>
                </a:lnTo>
                <a:lnTo>
                  <a:pt x="84076" y="45058"/>
                </a:lnTo>
                <a:lnTo>
                  <a:pt x="87532" y="56221"/>
                </a:lnTo>
                <a:lnTo>
                  <a:pt x="89788" y="63198"/>
                </a:lnTo>
                <a:lnTo>
                  <a:pt x="92244" y="68802"/>
                </a:lnTo>
                <a:lnTo>
                  <a:pt x="94834" y="73490"/>
                </a:lnTo>
                <a:lnTo>
                  <a:pt x="97513" y="77568"/>
                </a:lnTo>
                <a:lnTo>
                  <a:pt x="99298" y="82192"/>
                </a:lnTo>
                <a:lnTo>
                  <a:pt x="100489" y="87180"/>
                </a:lnTo>
                <a:lnTo>
                  <a:pt x="101283" y="92409"/>
                </a:lnTo>
                <a:lnTo>
                  <a:pt x="102765" y="96849"/>
                </a:lnTo>
                <a:lnTo>
                  <a:pt x="104705" y="100760"/>
                </a:lnTo>
                <a:lnTo>
                  <a:pt x="106951" y="104322"/>
                </a:lnTo>
                <a:lnTo>
                  <a:pt x="108448" y="108600"/>
                </a:lnTo>
                <a:lnTo>
                  <a:pt x="109447" y="113358"/>
                </a:lnTo>
                <a:lnTo>
                  <a:pt x="110112" y="118434"/>
                </a:lnTo>
                <a:lnTo>
                  <a:pt x="110556" y="123723"/>
                </a:lnTo>
                <a:lnTo>
                  <a:pt x="110852" y="129155"/>
                </a:lnTo>
                <a:lnTo>
                  <a:pt x="111268" y="143360"/>
                </a:lnTo>
                <a:lnTo>
                  <a:pt x="111408" y="156694"/>
                </a:lnTo>
                <a:lnTo>
                  <a:pt x="110467" y="158755"/>
                </a:lnTo>
                <a:lnTo>
                  <a:pt x="108887" y="160129"/>
                </a:lnTo>
                <a:lnTo>
                  <a:pt x="106882" y="161045"/>
                </a:lnTo>
                <a:lnTo>
                  <a:pt x="104592" y="162608"/>
                </a:lnTo>
                <a:lnTo>
                  <a:pt x="102113" y="164603"/>
                </a:lnTo>
                <a:lnTo>
                  <a:pt x="99508" y="166886"/>
                </a:lnTo>
                <a:lnTo>
                  <a:pt x="97771" y="169359"/>
                </a:lnTo>
                <a:lnTo>
                  <a:pt x="95842" y="174648"/>
                </a:lnTo>
                <a:lnTo>
                  <a:pt x="92444" y="180174"/>
                </a:lnTo>
                <a:lnTo>
                  <a:pt x="90205" y="182981"/>
                </a:lnTo>
                <a:lnTo>
                  <a:pt x="87759" y="184852"/>
                </a:lnTo>
                <a:lnTo>
                  <a:pt x="85176" y="186100"/>
                </a:lnTo>
                <a:lnTo>
                  <a:pt x="82502" y="186931"/>
                </a:lnTo>
                <a:lnTo>
                  <a:pt x="80719" y="188438"/>
                </a:lnTo>
                <a:lnTo>
                  <a:pt x="79530" y="190396"/>
                </a:lnTo>
                <a:lnTo>
                  <a:pt x="78738" y="192653"/>
                </a:lnTo>
                <a:lnTo>
                  <a:pt x="77257" y="194157"/>
                </a:lnTo>
                <a:lnTo>
                  <a:pt x="75317" y="195161"/>
                </a:lnTo>
                <a:lnTo>
                  <a:pt x="73072" y="195830"/>
                </a:lnTo>
                <a:lnTo>
                  <a:pt x="70622" y="196276"/>
                </a:lnTo>
                <a:lnTo>
                  <a:pt x="68037" y="196573"/>
                </a:lnTo>
                <a:lnTo>
                  <a:pt x="65360" y="196771"/>
                </a:lnTo>
                <a:lnTo>
                  <a:pt x="62624" y="196903"/>
                </a:lnTo>
                <a:lnTo>
                  <a:pt x="57043" y="197050"/>
                </a:lnTo>
                <a:lnTo>
                  <a:pt x="31430" y="197164"/>
                </a:lnTo>
                <a:lnTo>
                  <a:pt x="29526" y="198118"/>
                </a:lnTo>
                <a:lnTo>
                  <a:pt x="28257" y="199706"/>
                </a:lnTo>
                <a:lnTo>
                  <a:pt x="27410" y="201717"/>
                </a:lnTo>
                <a:lnTo>
                  <a:pt x="25894" y="203058"/>
                </a:lnTo>
                <a:lnTo>
                  <a:pt x="23930" y="203952"/>
                </a:lnTo>
                <a:lnTo>
                  <a:pt x="21669" y="204548"/>
                </a:lnTo>
                <a:lnTo>
                  <a:pt x="19208" y="204945"/>
                </a:lnTo>
                <a:lnTo>
                  <a:pt x="16616" y="205210"/>
                </a:lnTo>
                <a:lnTo>
                  <a:pt x="13935" y="205386"/>
                </a:lnTo>
                <a:lnTo>
                  <a:pt x="11195" y="20550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3"/>
          <p:cNvSpPr/>
          <p:nvPr/>
        </p:nvSpPr>
        <p:spPr>
          <a:xfrm>
            <a:off x="2908935" y="5494972"/>
            <a:ext cx="188595" cy="25716"/>
          </a:xfrm>
          <a:custGeom>
            <a:avLst/>
            <a:gdLst/>
            <a:ahLst/>
            <a:cxnLst/>
            <a:rect l="0" t="0" r="0" b="0"/>
            <a:pathLst>
              <a:path w="188595" h="25716">
                <a:moveTo>
                  <a:pt x="0" y="17145"/>
                </a:moveTo>
                <a:lnTo>
                  <a:pt x="4550" y="21696"/>
                </a:lnTo>
                <a:lnTo>
                  <a:pt x="6844" y="23036"/>
                </a:lnTo>
                <a:lnTo>
                  <a:pt x="9325" y="23930"/>
                </a:lnTo>
                <a:lnTo>
                  <a:pt x="11931" y="24526"/>
                </a:lnTo>
                <a:lnTo>
                  <a:pt x="17368" y="25188"/>
                </a:lnTo>
                <a:lnTo>
                  <a:pt x="22959" y="25482"/>
                </a:lnTo>
                <a:lnTo>
                  <a:pt x="28619" y="25613"/>
                </a:lnTo>
                <a:lnTo>
                  <a:pt x="73606" y="25715"/>
                </a:lnTo>
                <a:lnTo>
                  <a:pt x="79550" y="24763"/>
                </a:lnTo>
                <a:lnTo>
                  <a:pt x="85418" y="23176"/>
                </a:lnTo>
                <a:lnTo>
                  <a:pt x="91236" y="21166"/>
                </a:lnTo>
                <a:lnTo>
                  <a:pt x="96066" y="19826"/>
                </a:lnTo>
                <a:lnTo>
                  <a:pt x="100239" y="18932"/>
                </a:lnTo>
                <a:lnTo>
                  <a:pt x="103973" y="18336"/>
                </a:lnTo>
                <a:lnTo>
                  <a:pt x="108368" y="16986"/>
                </a:lnTo>
                <a:lnTo>
                  <a:pt x="113203" y="15135"/>
                </a:lnTo>
                <a:lnTo>
                  <a:pt x="118331" y="12947"/>
                </a:lnTo>
                <a:lnTo>
                  <a:pt x="123655" y="11489"/>
                </a:lnTo>
                <a:lnTo>
                  <a:pt x="129109" y="10517"/>
                </a:lnTo>
                <a:lnTo>
                  <a:pt x="134650" y="9869"/>
                </a:lnTo>
                <a:lnTo>
                  <a:pt x="138344" y="8484"/>
                </a:lnTo>
                <a:lnTo>
                  <a:pt x="140807" y="6609"/>
                </a:lnTo>
                <a:lnTo>
                  <a:pt x="142448" y="4406"/>
                </a:lnTo>
                <a:lnTo>
                  <a:pt x="144496" y="2938"/>
                </a:lnTo>
                <a:lnTo>
                  <a:pt x="146813" y="1959"/>
                </a:lnTo>
                <a:lnTo>
                  <a:pt x="149310" y="1306"/>
                </a:lnTo>
                <a:lnTo>
                  <a:pt x="154625" y="580"/>
                </a:lnTo>
                <a:lnTo>
                  <a:pt x="160162" y="258"/>
                </a:lnTo>
                <a:lnTo>
                  <a:pt x="165798" y="115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4"/>
          <p:cNvSpPr/>
          <p:nvPr/>
        </p:nvSpPr>
        <p:spPr>
          <a:xfrm>
            <a:off x="3200412" y="5229225"/>
            <a:ext cx="377178" cy="574355"/>
          </a:xfrm>
          <a:custGeom>
            <a:avLst/>
            <a:gdLst/>
            <a:ahLst/>
            <a:cxnLst/>
            <a:rect l="0" t="0" r="0" b="0"/>
            <a:pathLst>
              <a:path w="377178" h="574355">
                <a:moveTo>
                  <a:pt x="34277" y="77152"/>
                </a:moveTo>
                <a:lnTo>
                  <a:pt x="34277" y="72602"/>
                </a:lnTo>
                <a:lnTo>
                  <a:pt x="35230" y="71261"/>
                </a:lnTo>
                <a:lnTo>
                  <a:pt x="36817" y="70367"/>
                </a:lnTo>
                <a:lnTo>
                  <a:pt x="38828" y="69771"/>
                </a:lnTo>
                <a:lnTo>
                  <a:pt x="40169" y="68422"/>
                </a:lnTo>
                <a:lnTo>
                  <a:pt x="41063" y="66569"/>
                </a:lnTo>
                <a:lnTo>
                  <a:pt x="41658" y="64382"/>
                </a:lnTo>
                <a:lnTo>
                  <a:pt x="44860" y="59412"/>
                </a:lnTo>
                <a:lnTo>
                  <a:pt x="47048" y="56753"/>
                </a:lnTo>
                <a:lnTo>
                  <a:pt x="54558" y="51258"/>
                </a:lnTo>
                <a:lnTo>
                  <a:pt x="63294" y="45641"/>
                </a:lnTo>
                <a:lnTo>
                  <a:pt x="74519" y="37124"/>
                </a:lnTo>
                <a:lnTo>
                  <a:pt x="84230" y="31422"/>
                </a:lnTo>
                <a:lnTo>
                  <a:pt x="94896" y="28253"/>
                </a:lnTo>
                <a:lnTo>
                  <a:pt x="100407" y="27408"/>
                </a:lnTo>
                <a:lnTo>
                  <a:pt x="109071" y="23929"/>
                </a:lnTo>
                <a:lnTo>
                  <a:pt x="117049" y="19207"/>
                </a:lnTo>
                <a:lnTo>
                  <a:pt x="126945" y="13934"/>
                </a:lnTo>
                <a:lnTo>
                  <a:pt x="133203" y="11194"/>
                </a:lnTo>
                <a:lnTo>
                  <a:pt x="140233" y="8415"/>
                </a:lnTo>
                <a:lnTo>
                  <a:pt x="147777" y="5610"/>
                </a:lnTo>
                <a:lnTo>
                  <a:pt x="155664" y="3740"/>
                </a:lnTo>
                <a:lnTo>
                  <a:pt x="163779" y="2493"/>
                </a:lnTo>
                <a:lnTo>
                  <a:pt x="172047" y="1663"/>
                </a:lnTo>
                <a:lnTo>
                  <a:pt x="179464" y="1108"/>
                </a:lnTo>
                <a:lnTo>
                  <a:pt x="186313" y="738"/>
                </a:lnTo>
                <a:lnTo>
                  <a:pt x="199004" y="328"/>
                </a:lnTo>
                <a:lnTo>
                  <a:pt x="225213" y="65"/>
                </a:lnTo>
                <a:lnTo>
                  <a:pt x="294256" y="0"/>
                </a:lnTo>
                <a:lnTo>
                  <a:pt x="296179" y="953"/>
                </a:lnTo>
                <a:lnTo>
                  <a:pt x="297461" y="2540"/>
                </a:lnTo>
                <a:lnTo>
                  <a:pt x="298315" y="4551"/>
                </a:lnTo>
                <a:lnTo>
                  <a:pt x="299518" y="11931"/>
                </a:lnTo>
                <a:lnTo>
                  <a:pt x="300640" y="14621"/>
                </a:lnTo>
                <a:lnTo>
                  <a:pt x="306769" y="22959"/>
                </a:lnTo>
                <a:lnTo>
                  <a:pt x="311912" y="28619"/>
                </a:lnTo>
                <a:lnTo>
                  <a:pt x="313665" y="33366"/>
                </a:lnTo>
                <a:lnTo>
                  <a:pt x="315612" y="46262"/>
                </a:lnTo>
                <a:lnTo>
                  <a:pt x="316708" y="60485"/>
                </a:lnTo>
                <a:lnTo>
                  <a:pt x="317033" y="75283"/>
                </a:lnTo>
                <a:lnTo>
                  <a:pt x="319649" y="88704"/>
                </a:lnTo>
                <a:lnTo>
                  <a:pt x="323034" y="103241"/>
                </a:lnTo>
                <a:lnTo>
                  <a:pt x="324539" y="116052"/>
                </a:lnTo>
                <a:lnTo>
                  <a:pt x="325386" y="133975"/>
                </a:lnTo>
                <a:lnTo>
                  <a:pt x="325637" y="151350"/>
                </a:lnTo>
                <a:lnTo>
                  <a:pt x="325711" y="173115"/>
                </a:lnTo>
                <a:lnTo>
                  <a:pt x="323189" y="189334"/>
                </a:lnTo>
                <a:lnTo>
                  <a:pt x="318892" y="206069"/>
                </a:lnTo>
                <a:lnTo>
                  <a:pt x="313808" y="223030"/>
                </a:lnTo>
                <a:lnTo>
                  <a:pt x="305591" y="248646"/>
                </a:lnTo>
                <a:lnTo>
                  <a:pt x="301831" y="258156"/>
                </a:lnTo>
                <a:lnTo>
                  <a:pt x="297419" y="268307"/>
                </a:lnTo>
                <a:lnTo>
                  <a:pt x="292573" y="278883"/>
                </a:lnTo>
                <a:lnTo>
                  <a:pt x="289342" y="288792"/>
                </a:lnTo>
                <a:lnTo>
                  <a:pt x="287188" y="298256"/>
                </a:lnTo>
                <a:lnTo>
                  <a:pt x="285752" y="307422"/>
                </a:lnTo>
                <a:lnTo>
                  <a:pt x="282889" y="318295"/>
                </a:lnTo>
                <a:lnTo>
                  <a:pt x="279076" y="330306"/>
                </a:lnTo>
                <a:lnTo>
                  <a:pt x="274629" y="343077"/>
                </a:lnTo>
                <a:lnTo>
                  <a:pt x="269759" y="354448"/>
                </a:lnTo>
                <a:lnTo>
                  <a:pt x="264608" y="364886"/>
                </a:lnTo>
                <a:lnTo>
                  <a:pt x="259269" y="374702"/>
                </a:lnTo>
                <a:lnTo>
                  <a:pt x="254757" y="385056"/>
                </a:lnTo>
                <a:lnTo>
                  <a:pt x="250796" y="395769"/>
                </a:lnTo>
                <a:lnTo>
                  <a:pt x="247203" y="406722"/>
                </a:lnTo>
                <a:lnTo>
                  <a:pt x="240671" y="423970"/>
                </a:lnTo>
                <a:lnTo>
                  <a:pt x="233640" y="437986"/>
                </a:lnTo>
                <a:lnTo>
                  <a:pt x="224166" y="450565"/>
                </a:lnTo>
                <a:lnTo>
                  <a:pt x="212673" y="463806"/>
                </a:lnTo>
                <a:lnTo>
                  <a:pt x="203734" y="475693"/>
                </a:lnTo>
                <a:lnTo>
                  <a:pt x="194364" y="489549"/>
                </a:lnTo>
                <a:lnTo>
                  <a:pt x="187025" y="502057"/>
                </a:lnTo>
                <a:lnTo>
                  <a:pt x="178048" y="511426"/>
                </a:lnTo>
                <a:lnTo>
                  <a:pt x="172987" y="515258"/>
                </a:lnTo>
                <a:lnTo>
                  <a:pt x="164824" y="524596"/>
                </a:lnTo>
                <a:lnTo>
                  <a:pt x="161313" y="529753"/>
                </a:lnTo>
                <a:lnTo>
                  <a:pt x="158020" y="533191"/>
                </a:lnTo>
                <a:lnTo>
                  <a:pt x="154873" y="535483"/>
                </a:lnTo>
                <a:lnTo>
                  <a:pt x="138426" y="543712"/>
                </a:lnTo>
                <a:lnTo>
                  <a:pt x="135143" y="546308"/>
                </a:lnTo>
                <a:lnTo>
                  <a:pt x="132953" y="548990"/>
                </a:lnTo>
                <a:lnTo>
                  <a:pt x="131494" y="551731"/>
                </a:lnTo>
                <a:lnTo>
                  <a:pt x="128616" y="553558"/>
                </a:lnTo>
                <a:lnTo>
                  <a:pt x="120338" y="555588"/>
                </a:lnTo>
                <a:lnTo>
                  <a:pt x="112849" y="559030"/>
                </a:lnTo>
                <a:lnTo>
                  <a:pt x="109519" y="561282"/>
                </a:lnTo>
                <a:lnTo>
                  <a:pt x="103278" y="563783"/>
                </a:lnTo>
                <a:lnTo>
                  <a:pt x="96377" y="565848"/>
                </a:lnTo>
                <a:lnTo>
                  <a:pt x="86960" y="569940"/>
                </a:lnTo>
                <a:lnTo>
                  <a:pt x="78964" y="572394"/>
                </a:lnTo>
                <a:lnTo>
                  <a:pt x="71284" y="573485"/>
                </a:lnTo>
                <a:lnTo>
                  <a:pt x="61520" y="573970"/>
                </a:lnTo>
                <a:lnTo>
                  <a:pt x="49864" y="574242"/>
                </a:lnTo>
                <a:lnTo>
                  <a:pt x="22881" y="574354"/>
                </a:lnTo>
                <a:lnTo>
                  <a:pt x="20012" y="573403"/>
                </a:lnTo>
                <a:lnTo>
                  <a:pt x="11424" y="568465"/>
                </a:lnTo>
                <a:lnTo>
                  <a:pt x="5706" y="566976"/>
                </a:lnTo>
                <a:lnTo>
                  <a:pt x="3800" y="565626"/>
                </a:lnTo>
                <a:lnTo>
                  <a:pt x="2529" y="563774"/>
                </a:lnTo>
                <a:lnTo>
                  <a:pt x="1117" y="559176"/>
                </a:lnTo>
                <a:lnTo>
                  <a:pt x="87" y="542847"/>
                </a:lnTo>
                <a:lnTo>
                  <a:pt x="0" y="528627"/>
                </a:lnTo>
                <a:lnTo>
                  <a:pt x="2533" y="520378"/>
                </a:lnTo>
                <a:lnTo>
                  <a:pt x="5882" y="511314"/>
                </a:lnTo>
                <a:lnTo>
                  <a:pt x="7370" y="504110"/>
                </a:lnTo>
                <a:lnTo>
                  <a:pt x="9672" y="500856"/>
                </a:lnTo>
                <a:lnTo>
                  <a:pt x="21060" y="491725"/>
                </a:lnTo>
                <a:lnTo>
                  <a:pt x="27768" y="485879"/>
                </a:lnTo>
                <a:lnTo>
                  <a:pt x="36900" y="472683"/>
                </a:lnTo>
                <a:lnTo>
                  <a:pt x="45285" y="464716"/>
                </a:lnTo>
                <a:lnTo>
                  <a:pt x="54410" y="458000"/>
                </a:lnTo>
                <a:lnTo>
                  <a:pt x="64902" y="449817"/>
                </a:lnTo>
                <a:lnTo>
                  <a:pt x="71066" y="447568"/>
                </a:lnTo>
                <a:lnTo>
                  <a:pt x="79891" y="446303"/>
                </a:lnTo>
                <a:lnTo>
                  <a:pt x="82784" y="445173"/>
                </a:lnTo>
                <a:lnTo>
                  <a:pt x="91406" y="439984"/>
                </a:lnTo>
                <a:lnTo>
                  <a:pt x="97133" y="438436"/>
                </a:lnTo>
                <a:lnTo>
                  <a:pt x="108570" y="437441"/>
                </a:lnTo>
                <a:lnTo>
                  <a:pt x="114286" y="437306"/>
                </a:lnTo>
                <a:lnTo>
                  <a:pt x="116192" y="438222"/>
                </a:lnTo>
                <a:lnTo>
                  <a:pt x="117462" y="439785"/>
                </a:lnTo>
                <a:lnTo>
                  <a:pt x="118309" y="441780"/>
                </a:lnTo>
                <a:lnTo>
                  <a:pt x="119826" y="443110"/>
                </a:lnTo>
                <a:lnTo>
                  <a:pt x="121790" y="443996"/>
                </a:lnTo>
                <a:lnTo>
                  <a:pt x="124051" y="444587"/>
                </a:lnTo>
                <a:lnTo>
                  <a:pt x="129105" y="447785"/>
                </a:lnTo>
                <a:lnTo>
                  <a:pt x="131786" y="449970"/>
                </a:lnTo>
                <a:lnTo>
                  <a:pt x="134525" y="451428"/>
                </a:lnTo>
                <a:lnTo>
                  <a:pt x="143885" y="454431"/>
                </a:lnTo>
                <a:lnTo>
                  <a:pt x="153160" y="458509"/>
                </a:lnTo>
                <a:lnTo>
                  <a:pt x="157347" y="461883"/>
                </a:lnTo>
                <a:lnTo>
                  <a:pt x="164540" y="470711"/>
                </a:lnTo>
                <a:lnTo>
                  <a:pt x="168744" y="473828"/>
                </a:lnTo>
                <a:lnTo>
                  <a:pt x="173452" y="475905"/>
                </a:lnTo>
                <a:lnTo>
                  <a:pt x="183763" y="479166"/>
                </a:lnTo>
                <a:lnTo>
                  <a:pt x="194695" y="483790"/>
                </a:lnTo>
                <a:lnTo>
                  <a:pt x="198373" y="486356"/>
                </a:lnTo>
                <a:lnTo>
                  <a:pt x="200824" y="489020"/>
                </a:lnTo>
                <a:lnTo>
                  <a:pt x="202459" y="491749"/>
                </a:lnTo>
                <a:lnTo>
                  <a:pt x="204501" y="493567"/>
                </a:lnTo>
                <a:lnTo>
                  <a:pt x="206815" y="494779"/>
                </a:lnTo>
                <a:lnTo>
                  <a:pt x="209310" y="495588"/>
                </a:lnTo>
                <a:lnTo>
                  <a:pt x="214622" y="499026"/>
                </a:lnTo>
                <a:lnTo>
                  <a:pt x="217372" y="501277"/>
                </a:lnTo>
                <a:lnTo>
                  <a:pt x="220158" y="502777"/>
                </a:lnTo>
                <a:lnTo>
                  <a:pt x="225793" y="504444"/>
                </a:lnTo>
                <a:lnTo>
                  <a:pt x="234321" y="505382"/>
                </a:lnTo>
                <a:lnTo>
                  <a:pt x="236220" y="506466"/>
                </a:lnTo>
                <a:lnTo>
                  <a:pt x="237486" y="508142"/>
                </a:lnTo>
                <a:lnTo>
                  <a:pt x="238330" y="510211"/>
                </a:lnTo>
                <a:lnTo>
                  <a:pt x="240797" y="511591"/>
                </a:lnTo>
                <a:lnTo>
                  <a:pt x="252419" y="514485"/>
                </a:lnTo>
                <a:lnTo>
                  <a:pt x="263271" y="519999"/>
                </a:lnTo>
                <a:lnTo>
                  <a:pt x="272895" y="521623"/>
                </a:lnTo>
                <a:lnTo>
                  <a:pt x="276223" y="523008"/>
                </a:lnTo>
                <a:lnTo>
                  <a:pt x="278443" y="524885"/>
                </a:lnTo>
                <a:lnTo>
                  <a:pt x="279922" y="527088"/>
                </a:lnTo>
                <a:lnTo>
                  <a:pt x="281860" y="528557"/>
                </a:lnTo>
                <a:lnTo>
                  <a:pt x="284105" y="529536"/>
                </a:lnTo>
                <a:lnTo>
                  <a:pt x="286554" y="530189"/>
                </a:lnTo>
                <a:lnTo>
                  <a:pt x="291815" y="533455"/>
                </a:lnTo>
                <a:lnTo>
                  <a:pt x="294552" y="535659"/>
                </a:lnTo>
                <a:lnTo>
                  <a:pt x="297329" y="537128"/>
                </a:lnTo>
                <a:lnTo>
                  <a:pt x="305788" y="540149"/>
                </a:lnTo>
                <a:lnTo>
                  <a:pt x="314327" y="545701"/>
                </a:lnTo>
                <a:lnTo>
                  <a:pt x="320034" y="547333"/>
                </a:lnTo>
                <a:lnTo>
                  <a:pt x="331459" y="548382"/>
                </a:lnTo>
                <a:lnTo>
                  <a:pt x="342888" y="548589"/>
                </a:lnTo>
                <a:lnTo>
                  <a:pt x="377177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5"/>
          <p:cNvSpPr/>
          <p:nvPr/>
        </p:nvSpPr>
        <p:spPr>
          <a:xfrm>
            <a:off x="3663314" y="5212079"/>
            <a:ext cx="334224" cy="445768"/>
          </a:xfrm>
          <a:custGeom>
            <a:avLst/>
            <a:gdLst/>
            <a:ahLst/>
            <a:cxnLst/>
            <a:rect l="0" t="0" r="0" b="0"/>
            <a:pathLst>
              <a:path w="334224" h="445768">
                <a:moveTo>
                  <a:pt x="120015" y="0"/>
                </a:moveTo>
                <a:lnTo>
                  <a:pt x="108084" y="0"/>
                </a:lnTo>
                <a:lnTo>
                  <a:pt x="106346" y="953"/>
                </a:lnTo>
                <a:lnTo>
                  <a:pt x="105188" y="2541"/>
                </a:lnTo>
                <a:lnTo>
                  <a:pt x="104415" y="4552"/>
                </a:lnTo>
                <a:lnTo>
                  <a:pt x="102948" y="5892"/>
                </a:lnTo>
                <a:lnTo>
                  <a:pt x="101017" y="6786"/>
                </a:lnTo>
                <a:lnTo>
                  <a:pt x="98777" y="7382"/>
                </a:lnTo>
                <a:lnTo>
                  <a:pt x="93749" y="10584"/>
                </a:lnTo>
                <a:lnTo>
                  <a:pt x="91075" y="12771"/>
                </a:lnTo>
                <a:lnTo>
                  <a:pt x="82759" y="24951"/>
                </a:lnTo>
                <a:lnTo>
                  <a:pt x="71416" y="40242"/>
                </a:lnTo>
                <a:lnTo>
                  <a:pt x="65713" y="49953"/>
                </a:lnTo>
                <a:lnTo>
                  <a:pt x="54291" y="65818"/>
                </a:lnTo>
                <a:lnTo>
                  <a:pt x="48577" y="75608"/>
                </a:lnTo>
                <a:lnTo>
                  <a:pt x="42862" y="86309"/>
                </a:lnTo>
                <a:lnTo>
                  <a:pt x="31433" y="108701"/>
                </a:lnTo>
                <a:lnTo>
                  <a:pt x="25718" y="122607"/>
                </a:lnTo>
                <a:lnTo>
                  <a:pt x="22861" y="130316"/>
                </a:lnTo>
                <a:lnTo>
                  <a:pt x="19686" y="143961"/>
                </a:lnTo>
                <a:lnTo>
                  <a:pt x="17322" y="157328"/>
                </a:lnTo>
                <a:lnTo>
                  <a:pt x="15358" y="164893"/>
                </a:lnTo>
                <a:lnTo>
                  <a:pt x="13096" y="172794"/>
                </a:lnTo>
                <a:lnTo>
                  <a:pt x="10584" y="186653"/>
                </a:lnTo>
                <a:lnTo>
                  <a:pt x="8514" y="200115"/>
                </a:lnTo>
                <a:lnTo>
                  <a:pt x="6629" y="207705"/>
                </a:lnTo>
                <a:lnTo>
                  <a:pt x="4420" y="215623"/>
                </a:lnTo>
                <a:lnTo>
                  <a:pt x="1964" y="229500"/>
                </a:lnTo>
                <a:lnTo>
                  <a:pt x="873" y="242018"/>
                </a:lnTo>
                <a:lnTo>
                  <a:pt x="388" y="253931"/>
                </a:lnTo>
                <a:lnTo>
                  <a:pt x="115" y="271349"/>
                </a:lnTo>
                <a:lnTo>
                  <a:pt x="0" y="345641"/>
                </a:lnTo>
                <a:lnTo>
                  <a:pt x="953" y="348537"/>
                </a:lnTo>
                <a:lnTo>
                  <a:pt x="5892" y="357165"/>
                </a:lnTo>
                <a:lnTo>
                  <a:pt x="8731" y="365754"/>
                </a:lnTo>
                <a:lnTo>
                  <a:pt x="15182" y="374331"/>
                </a:lnTo>
                <a:lnTo>
                  <a:pt x="20401" y="380047"/>
                </a:lnTo>
                <a:lnTo>
                  <a:pt x="22173" y="382905"/>
                </a:lnTo>
                <a:lnTo>
                  <a:pt x="24143" y="388621"/>
                </a:lnTo>
                <a:lnTo>
                  <a:pt x="25620" y="390525"/>
                </a:lnTo>
                <a:lnTo>
                  <a:pt x="27558" y="391796"/>
                </a:lnTo>
                <a:lnTo>
                  <a:pt x="29802" y="392642"/>
                </a:lnTo>
                <a:lnTo>
                  <a:pt x="31298" y="394159"/>
                </a:lnTo>
                <a:lnTo>
                  <a:pt x="32296" y="396123"/>
                </a:lnTo>
                <a:lnTo>
                  <a:pt x="32960" y="398385"/>
                </a:lnTo>
                <a:lnTo>
                  <a:pt x="36240" y="403437"/>
                </a:lnTo>
                <a:lnTo>
                  <a:pt x="38448" y="406119"/>
                </a:lnTo>
                <a:lnTo>
                  <a:pt x="45980" y="411638"/>
                </a:lnTo>
                <a:lnTo>
                  <a:pt x="54726" y="417265"/>
                </a:lnTo>
                <a:lnTo>
                  <a:pt x="65005" y="424837"/>
                </a:lnTo>
                <a:lnTo>
                  <a:pt x="74083" y="428456"/>
                </a:lnTo>
                <a:lnTo>
                  <a:pt x="82805" y="435137"/>
                </a:lnTo>
                <a:lnTo>
                  <a:pt x="88555" y="440410"/>
                </a:lnTo>
                <a:lnTo>
                  <a:pt x="91422" y="442196"/>
                </a:lnTo>
                <a:lnTo>
                  <a:pt x="97147" y="444182"/>
                </a:lnTo>
                <a:lnTo>
                  <a:pt x="105726" y="445300"/>
                </a:lnTo>
                <a:lnTo>
                  <a:pt x="114300" y="445631"/>
                </a:lnTo>
                <a:lnTo>
                  <a:pt x="131445" y="445758"/>
                </a:lnTo>
                <a:lnTo>
                  <a:pt x="140018" y="445767"/>
                </a:lnTo>
                <a:lnTo>
                  <a:pt x="142876" y="444816"/>
                </a:lnTo>
                <a:lnTo>
                  <a:pt x="148590" y="441218"/>
                </a:lnTo>
                <a:lnTo>
                  <a:pt x="157163" y="433839"/>
                </a:lnTo>
                <a:lnTo>
                  <a:pt x="161926" y="431149"/>
                </a:lnTo>
                <a:lnTo>
                  <a:pt x="167958" y="428403"/>
                </a:lnTo>
                <a:lnTo>
                  <a:pt x="174837" y="425619"/>
                </a:lnTo>
                <a:lnTo>
                  <a:pt x="185021" y="422527"/>
                </a:lnTo>
                <a:lnTo>
                  <a:pt x="192721" y="421152"/>
                </a:lnTo>
                <a:lnTo>
                  <a:pt x="199319" y="420542"/>
                </a:lnTo>
                <a:lnTo>
                  <a:pt x="207967" y="417730"/>
                </a:lnTo>
                <a:lnTo>
                  <a:pt x="217208" y="413305"/>
                </a:lnTo>
                <a:lnTo>
                  <a:pt x="224490" y="408164"/>
                </a:lnTo>
                <a:lnTo>
                  <a:pt x="226812" y="405460"/>
                </a:lnTo>
                <a:lnTo>
                  <a:pt x="228361" y="402704"/>
                </a:lnTo>
                <a:lnTo>
                  <a:pt x="229393" y="399915"/>
                </a:lnTo>
                <a:lnTo>
                  <a:pt x="231034" y="398055"/>
                </a:lnTo>
                <a:lnTo>
                  <a:pt x="233081" y="396815"/>
                </a:lnTo>
                <a:lnTo>
                  <a:pt x="235397" y="395989"/>
                </a:lnTo>
                <a:lnTo>
                  <a:pt x="240511" y="392530"/>
                </a:lnTo>
                <a:lnTo>
                  <a:pt x="243209" y="390275"/>
                </a:lnTo>
                <a:lnTo>
                  <a:pt x="245007" y="387818"/>
                </a:lnTo>
                <a:lnTo>
                  <a:pt x="248490" y="379811"/>
                </a:lnTo>
                <a:lnTo>
                  <a:pt x="257717" y="366031"/>
                </a:lnTo>
                <a:lnTo>
                  <a:pt x="265908" y="353247"/>
                </a:lnTo>
                <a:lnTo>
                  <a:pt x="268713" y="349798"/>
                </a:lnTo>
                <a:lnTo>
                  <a:pt x="271828" y="343426"/>
                </a:lnTo>
                <a:lnTo>
                  <a:pt x="272659" y="340393"/>
                </a:lnTo>
                <a:lnTo>
                  <a:pt x="278662" y="329404"/>
                </a:lnTo>
                <a:lnTo>
                  <a:pt x="286728" y="316900"/>
                </a:lnTo>
                <a:lnTo>
                  <a:pt x="293487" y="308167"/>
                </a:lnTo>
                <a:lnTo>
                  <a:pt x="295671" y="303552"/>
                </a:lnTo>
                <a:lnTo>
                  <a:pt x="298097" y="293345"/>
                </a:lnTo>
                <a:lnTo>
                  <a:pt x="299175" y="282458"/>
                </a:lnTo>
                <a:lnTo>
                  <a:pt x="300607" y="270317"/>
                </a:lnTo>
                <a:lnTo>
                  <a:pt x="302323" y="263080"/>
                </a:lnTo>
                <a:lnTo>
                  <a:pt x="304419" y="255396"/>
                </a:lnTo>
                <a:lnTo>
                  <a:pt x="309288" y="241780"/>
                </a:lnTo>
                <a:lnTo>
                  <a:pt x="314626" y="229378"/>
                </a:lnTo>
                <a:lnTo>
                  <a:pt x="320174" y="217516"/>
                </a:lnTo>
                <a:lnTo>
                  <a:pt x="323275" y="205894"/>
                </a:lnTo>
                <a:lnTo>
                  <a:pt x="324653" y="194379"/>
                </a:lnTo>
                <a:lnTo>
                  <a:pt x="325266" y="182911"/>
                </a:lnTo>
                <a:lnTo>
                  <a:pt x="325538" y="171464"/>
                </a:lnTo>
                <a:lnTo>
                  <a:pt x="325743" y="138827"/>
                </a:lnTo>
                <a:lnTo>
                  <a:pt x="326699" y="134462"/>
                </a:lnTo>
                <a:lnTo>
                  <a:pt x="332539" y="120612"/>
                </a:lnTo>
                <a:lnTo>
                  <a:pt x="333975" y="108703"/>
                </a:lnTo>
                <a:lnTo>
                  <a:pt x="334223" y="100048"/>
                </a:lnTo>
                <a:lnTo>
                  <a:pt x="333306" y="98131"/>
                </a:lnTo>
                <a:lnTo>
                  <a:pt x="331742" y="96853"/>
                </a:lnTo>
                <a:lnTo>
                  <a:pt x="329746" y="96002"/>
                </a:lnTo>
                <a:lnTo>
                  <a:pt x="328416" y="94481"/>
                </a:lnTo>
                <a:lnTo>
                  <a:pt x="327529" y="92515"/>
                </a:lnTo>
                <a:lnTo>
                  <a:pt x="326544" y="87791"/>
                </a:lnTo>
                <a:lnTo>
                  <a:pt x="326106" y="82516"/>
                </a:lnTo>
                <a:lnTo>
                  <a:pt x="325037" y="80728"/>
                </a:lnTo>
                <a:lnTo>
                  <a:pt x="323371" y="79536"/>
                </a:lnTo>
                <a:lnTo>
                  <a:pt x="321309" y="78742"/>
                </a:lnTo>
                <a:lnTo>
                  <a:pt x="319933" y="77260"/>
                </a:lnTo>
                <a:lnTo>
                  <a:pt x="319017" y="75319"/>
                </a:lnTo>
                <a:lnTo>
                  <a:pt x="318406" y="73073"/>
                </a:lnTo>
                <a:lnTo>
                  <a:pt x="317045" y="71576"/>
                </a:lnTo>
                <a:lnTo>
                  <a:pt x="315186" y="70577"/>
                </a:lnTo>
                <a:lnTo>
                  <a:pt x="312995" y="69912"/>
                </a:lnTo>
                <a:lnTo>
                  <a:pt x="311533" y="68516"/>
                </a:lnTo>
                <a:lnTo>
                  <a:pt x="310559" y="66632"/>
                </a:lnTo>
                <a:lnTo>
                  <a:pt x="309476" y="61999"/>
                </a:lnTo>
                <a:lnTo>
                  <a:pt x="308995" y="56766"/>
                </a:lnTo>
                <a:lnTo>
                  <a:pt x="307914" y="54989"/>
                </a:lnTo>
                <a:lnTo>
                  <a:pt x="306241" y="53805"/>
                </a:lnTo>
                <a:lnTo>
                  <a:pt x="304174" y="53015"/>
                </a:lnTo>
                <a:lnTo>
                  <a:pt x="302795" y="51536"/>
                </a:lnTo>
                <a:lnTo>
                  <a:pt x="301876" y="49597"/>
                </a:lnTo>
                <a:lnTo>
                  <a:pt x="301263" y="47353"/>
                </a:lnTo>
                <a:lnTo>
                  <a:pt x="299903" y="45857"/>
                </a:lnTo>
                <a:lnTo>
                  <a:pt x="298043" y="44859"/>
                </a:lnTo>
                <a:lnTo>
                  <a:pt x="293437" y="43750"/>
                </a:lnTo>
                <a:lnTo>
                  <a:pt x="288214" y="43257"/>
                </a:lnTo>
                <a:lnTo>
                  <a:pt x="286441" y="42173"/>
                </a:lnTo>
                <a:lnTo>
                  <a:pt x="285258" y="40498"/>
                </a:lnTo>
                <a:lnTo>
                  <a:pt x="284469" y="38429"/>
                </a:lnTo>
                <a:lnTo>
                  <a:pt x="282992" y="37050"/>
                </a:lnTo>
                <a:lnTo>
                  <a:pt x="281054" y="36130"/>
                </a:lnTo>
                <a:lnTo>
                  <a:pt x="278809" y="35517"/>
                </a:lnTo>
                <a:lnTo>
                  <a:pt x="273775" y="32295"/>
                </a:lnTo>
                <a:lnTo>
                  <a:pt x="271100" y="30103"/>
                </a:lnTo>
                <a:lnTo>
                  <a:pt x="268363" y="28641"/>
                </a:lnTo>
                <a:lnTo>
                  <a:pt x="262783" y="27018"/>
                </a:lnTo>
                <a:lnTo>
                  <a:pt x="254286" y="26103"/>
                </a:lnTo>
                <a:lnTo>
                  <a:pt x="252391" y="25022"/>
                </a:lnTo>
                <a:lnTo>
                  <a:pt x="251129" y="23349"/>
                </a:lnTo>
                <a:lnTo>
                  <a:pt x="250287" y="21282"/>
                </a:lnTo>
                <a:lnTo>
                  <a:pt x="248773" y="19903"/>
                </a:lnTo>
                <a:lnTo>
                  <a:pt x="246812" y="18984"/>
                </a:lnTo>
                <a:lnTo>
                  <a:pt x="242092" y="17963"/>
                </a:lnTo>
                <a:lnTo>
                  <a:pt x="234080" y="17388"/>
                </a:lnTo>
                <a:lnTo>
                  <a:pt x="228496" y="17253"/>
                </a:lnTo>
                <a:lnTo>
                  <a:pt x="225673" y="16265"/>
                </a:lnTo>
                <a:lnTo>
                  <a:pt x="217150" y="11276"/>
                </a:lnTo>
                <a:lnTo>
                  <a:pt x="211446" y="9774"/>
                </a:lnTo>
                <a:lnTo>
                  <a:pt x="202880" y="8929"/>
                </a:lnTo>
                <a:lnTo>
                  <a:pt x="194310" y="8679"/>
                </a:lnTo>
                <a:lnTo>
                  <a:pt x="125731" y="8573"/>
                </a:lnTo>
                <a:lnTo>
                  <a:pt x="123826" y="9526"/>
                </a:lnTo>
                <a:lnTo>
                  <a:pt x="122556" y="11113"/>
                </a:lnTo>
                <a:lnTo>
                  <a:pt x="121709" y="13124"/>
                </a:lnTo>
                <a:lnTo>
                  <a:pt x="120192" y="14465"/>
                </a:lnTo>
                <a:lnTo>
                  <a:pt x="118228" y="15358"/>
                </a:lnTo>
                <a:lnTo>
                  <a:pt x="113506" y="16351"/>
                </a:lnTo>
                <a:lnTo>
                  <a:pt x="110913" y="16616"/>
                </a:lnTo>
                <a:lnTo>
                  <a:pt x="102870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6"/>
          <p:cNvSpPr/>
          <p:nvPr/>
        </p:nvSpPr>
        <p:spPr>
          <a:xfrm>
            <a:off x="3963352" y="4997767"/>
            <a:ext cx="308608" cy="994411"/>
          </a:xfrm>
          <a:custGeom>
            <a:avLst/>
            <a:gdLst/>
            <a:ahLst/>
            <a:cxnLst/>
            <a:rect l="0" t="0" r="0" b="0"/>
            <a:pathLst>
              <a:path w="308608" h="994411">
                <a:moveTo>
                  <a:pt x="0" y="0"/>
                </a:moveTo>
                <a:lnTo>
                  <a:pt x="24702" y="24702"/>
                </a:lnTo>
                <a:lnTo>
                  <a:pt x="29803" y="28850"/>
                </a:lnTo>
                <a:lnTo>
                  <a:pt x="35109" y="32569"/>
                </a:lnTo>
                <a:lnTo>
                  <a:pt x="40551" y="36000"/>
                </a:lnTo>
                <a:lnTo>
                  <a:pt x="46084" y="40192"/>
                </a:lnTo>
                <a:lnTo>
                  <a:pt x="51678" y="44893"/>
                </a:lnTo>
                <a:lnTo>
                  <a:pt x="57312" y="49931"/>
                </a:lnTo>
                <a:lnTo>
                  <a:pt x="64878" y="55195"/>
                </a:lnTo>
                <a:lnTo>
                  <a:pt x="73732" y="60609"/>
                </a:lnTo>
                <a:lnTo>
                  <a:pt x="83445" y="66123"/>
                </a:lnTo>
                <a:lnTo>
                  <a:pt x="91825" y="71705"/>
                </a:lnTo>
                <a:lnTo>
                  <a:pt x="99317" y="77331"/>
                </a:lnTo>
                <a:lnTo>
                  <a:pt x="106216" y="82987"/>
                </a:lnTo>
                <a:lnTo>
                  <a:pt x="113673" y="88662"/>
                </a:lnTo>
                <a:lnTo>
                  <a:pt x="159149" y="121719"/>
                </a:lnTo>
                <a:lnTo>
                  <a:pt x="168012" y="127818"/>
                </a:lnTo>
                <a:lnTo>
                  <a:pt x="175826" y="132837"/>
                </a:lnTo>
                <a:lnTo>
                  <a:pt x="182939" y="137136"/>
                </a:lnTo>
                <a:lnTo>
                  <a:pt x="189587" y="142859"/>
                </a:lnTo>
                <a:lnTo>
                  <a:pt x="195924" y="149532"/>
                </a:lnTo>
                <a:lnTo>
                  <a:pt x="202053" y="156838"/>
                </a:lnTo>
                <a:lnTo>
                  <a:pt x="208045" y="163614"/>
                </a:lnTo>
                <a:lnTo>
                  <a:pt x="219782" y="176222"/>
                </a:lnTo>
                <a:lnTo>
                  <a:pt x="232549" y="189480"/>
                </a:lnTo>
                <a:lnTo>
                  <a:pt x="246915" y="203991"/>
                </a:lnTo>
                <a:lnTo>
                  <a:pt x="255156" y="214805"/>
                </a:lnTo>
                <a:lnTo>
                  <a:pt x="261040" y="225009"/>
                </a:lnTo>
                <a:lnTo>
                  <a:pt x="263655" y="232719"/>
                </a:lnTo>
                <a:lnTo>
                  <a:pt x="265127" y="242415"/>
                </a:lnTo>
                <a:lnTo>
                  <a:pt x="266287" y="245430"/>
                </a:lnTo>
                <a:lnTo>
                  <a:pt x="270115" y="251320"/>
                </a:lnTo>
                <a:lnTo>
                  <a:pt x="279381" y="262863"/>
                </a:lnTo>
                <a:lnTo>
                  <a:pt x="281332" y="268593"/>
                </a:lnTo>
                <a:lnTo>
                  <a:pt x="283537" y="292768"/>
                </a:lnTo>
                <a:lnTo>
                  <a:pt x="292157" y="316876"/>
                </a:lnTo>
                <a:lnTo>
                  <a:pt x="296535" y="328476"/>
                </a:lnTo>
                <a:lnTo>
                  <a:pt x="298999" y="346670"/>
                </a:lnTo>
                <a:lnTo>
                  <a:pt x="300683" y="369735"/>
                </a:lnTo>
                <a:lnTo>
                  <a:pt x="305838" y="394666"/>
                </a:lnTo>
                <a:lnTo>
                  <a:pt x="307788" y="420150"/>
                </a:lnTo>
                <a:lnTo>
                  <a:pt x="308367" y="445799"/>
                </a:lnTo>
                <a:lnTo>
                  <a:pt x="308607" y="548287"/>
                </a:lnTo>
                <a:lnTo>
                  <a:pt x="304058" y="574253"/>
                </a:lnTo>
                <a:lnTo>
                  <a:pt x="296678" y="600044"/>
                </a:lnTo>
                <a:lnTo>
                  <a:pt x="293009" y="630334"/>
                </a:lnTo>
                <a:lnTo>
                  <a:pt x="289612" y="652259"/>
                </a:lnTo>
                <a:lnTo>
                  <a:pt x="284926" y="673750"/>
                </a:lnTo>
                <a:lnTo>
                  <a:pt x="275981" y="701915"/>
                </a:lnTo>
                <a:lnTo>
                  <a:pt x="262641" y="728357"/>
                </a:lnTo>
                <a:lnTo>
                  <a:pt x="249118" y="760352"/>
                </a:lnTo>
                <a:lnTo>
                  <a:pt x="242164" y="775132"/>
                </a:lnTo>
                <a:lnTo>
                  <a:pt x="168594" y="922971"/>
                </a:lnTo>
                <a:lnTo>
                  <a:pt x="160020" y="935566"/>
                </a:lnTo>
                <a:lnTo>
                  <a:pt x="151448" y="945331"/>
                </a:lnTo>
                <a:lnTo>
                  <a:pt x="142875" y="954256"/>
                </a:lnTo>
                <a:lnTo>
                  <a:pt x="140970" y="957163"/>
                </a:lnTo>
                <a:lnTo>
                  <a:pt x="138853" y="962933"/>
                </a:lnTo>
                <a:lnTo>
                  <a:pt x="137336" y="964853"/>
                </a:lnTo>
                <a:lnTo>
                  <a:pt x="135373" y="966133"/>
                </a:lnTo>
                <a:lnTo>
                  <a:pt x="133111" y="966986"/>
                </a:lnTo>
                <a:lnTo>
                  <a:pt x="131603" y="968508"/>
                </a:lnTo>
                <a:lnTo>
                  <a:pt x="130598" y="970474"/>
                </a:lnTo>
                <a:lnTo>
                  <a:pt x="129928" y="972738"/>
                </a:lnTo>
                <a:lnTo>
                  <a:pt x="128528" y="974247"/>
                </a:lnTo>
                <a:lnTo>
                  <a:pt x="126643" y="975253"/>
                </a:lnTo>
                <a:lnTo>
                  <a:pt x="124434" y="975924"/>
                </a:lnTo>
                <a:lnTo>
                  <a:pt x="119439" y="979209"/>
                </a:lnTo>
                <a:lnTo>
                  <a:pt x="116774" y="981418"/>
                </a:lnTo>
                <a:lnTo>
                  <a:pt x="114044" y="982892"/>
                </a:lnTo>
                <a:lnTo>
                  <a:pt x="108471" y="984529"/>
                </a:lnTo>
                <a:lnTo>
                  <a:pt x="106604" y="985917"/>
                </a:lnTo>
                <a:lnTo>
                  <a:pt x="105360" y="987795"/>
                </a:lnTo>
                <a:lnTo>
                  <a:pt x="102870" y="9944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7"/>
          <p:cNvSpPr/>
          <p:nvPr/>
        </p:nvSpPr>
        <p:spPr>
          <a:xfrm>
            <a:off x="2351722" y="2443162"/>
            <a:ext cx="394336" cy="351474"/>
          </a:xfrm>
          <a:custGeom>
            <a:avLst/>
            <a:gdLst/>
            <a:ahLst/>
            <a:cxnLst/>
            <a:rect l="0" t="0" r="0" b="0"/>
            <a:pathLst>
              <a:path w="394336" h="351474">
                <a:moveTo>
                  <a:pt x="394335" y="68580"/>
                </a:moveTo>
                <a:lnTo>
                  <a:pt x="389784" y="68580"/>
                </a:lnTo>
                <a:lnTo>
                  <a:pt x="387491" y="67627"/>
                </a:lnTo>
                <a:lnTo>
                  <a:pt x="378760" y="61736"/>
                </a:lnTo>
                <a:lnTo>
                  <a:pt x="369633" y="56648"/>
                </a:lnTo>
                <a:lnTo>
                  <a:pt x="361766" y="53752"/>
                </a:lnTo>
                <a:lnTo>
                  <a:pt x="358335" y="52980"/>
                </a:lnTo>
                <a:lnTo>
                  <a:pt x="349443" y="47042"/>
                </a:lnTo>
                <a:lnTo>
                  <a:pt x="344404" y="42791"/>
                </a:lnTo>
                <a:lnTo>
                  <a:pt x="338188" y="39957"/>
                </a:lnTo>
                <a:lnTo>
                  <a:pt x="331186" y="38068"/>
                </a:lnTo>
                <a:lnTo>
                  <a:pt x="323661" y="36809"/>
                </a:lnTo>
                <a:lnTo>
                  <a:pt x="316739" y="35017"/>
                </a:lnTo>
                <a:lnTo>
                  <a:pt x="310219" y="32870"/>
                </a:lnTo>
                <a:lnTo>
                  <a:pt x="298848" y="28896"/>
                </a:lnTo>
                <a:lnTo>
                  <a:pt x="290619" y="27130"/>
                </a:lnTo>
                <a:lnTo>
                  <a:pt x="281246" y="23805"/>
                </a:lnTo>
                <a:lnTo>
                  <a:pt x="270731" y="19153"/>
                </a:lnTo>
                <a:lnTo>
                  <a:pt x="259707" y="13910"/>
                </a:lnTo>
                <a:lnTo>
                  <a:pt x="248458" y="10945"/>
                </a:lnTo>
                <a:lnTo>
                  <a:pt x="238061" y="9627"/>
                </a:lnTo>
                <a:lnTo>
                  <a:pt x="226852" y="8885"/>
                </a:lnTo>
                <a:lnTo>
                  <a:pt x="220521" y="8711"/>
                </a:lnTo>
                <a:lnTo>
                  <a:pt x="211992" y="6094"/>
                </a:lnTo>
                <a:lnTo>
                  <a:pt x="202804" y="2709"/>
                </a:lnTo>
                <a:lnTo>
                  <a:pt x="192276" y="803"/>
                </a:lnTo>
                <a:lnTo>
                  <a:pt x="180271" y="71"/>
                </a:lnTo>
                <a:lnTo>
                  <a:pt x="134300" y="0"/>
                </a:lnTo>
                <a:lnTo>
                  <a:pt x="131443" y="953"/>
                </a:lnTo>
                <a:lnTo>
                  <a:pt x="122872" y="5892"/>
                </a:lnTo>
                <a:lnTo>
                  <a:pt x="113347" y="8731"/>
                </a:lnTo>
                <a:lnTo>
                  <a:pt x="104034" y="12770"/>
                </a:lnTo>
                <a:lnTo>
                  <a:pt x="96085" y="15201"/>
                </a:lnTo>
                <a:lnTo>
                  <a:pt x="92631" y="15849"/>
                </a:lnTo>
                <a:lnTo>
                  <a:pt x="86254" y="19109"/>
                </a:lnTo>
                <a:lnTo>
                  <a:pt x="83221" y="21312"/>
                </a:lnTo>
                <a:lnTo>
                  <a:pt x="77309" y="23759"/>
                </a:lnTo>
                <a:lnTo>
                  <a:pt x="74400" y="24412"/>
                </a:lnTo>
                <a:lnTo>
                  <a:pt x="68626" y="27678"/>
                </a:lnTo>
                <a:lnTo>
                  <a:pt x="65753" y="29882"/>
                </a:lnTo>
                <a:lnTo>
                  <a:pt x="60021" y="32331"/>
                </a:lnTo>
                <a:lnTo>
                  <a:pt x="57159" y="32984"/>
                </a:lnTo>
                <a:lnTo>
                  <a:pt x="55251" y="34372"/>
                </a:lnTo>
                <a:lnTo>
                  <a:pt x="53979" y="36250"/>
                </a:lnTo>
                <a:lnTo>
                  <a:pt x="53131" y="38454"/>
                </a:lnTo>
                <a:lnTo>
                  <a:pt x="50661" y="39923"/>
                </a:lnTo>
                <a:lnTo>
                  <a:pt x="42836" y="41556"/>
                </a:lnTo>
                <a:lnTo>
                  <a:pt x="39987" y="42944"/>
                </a:lnTo>
                <a:lnTo>
                  <a:pt x="38088" y="44822"/>
                </a:lnTo>
                <a:lnTo>
                  <a:pt x="35026" y="49448"/>
                </a:lnTo>
                <a:lnTo>
                  <a:pt x="30489" y="54680"/>
                </a:lnTo>
                <a:lnTo>
                  <a:pt x="28899" y="57408"/>
                </a:lnTo>
                <a:lnTo>
                  <a:pt x="27132" y="62980"/>
                </a:lnTo>
                <a:lnTo>
                  <a:pt x="25708" y="64847"/>
                </a:lnTo>
                <a:lnTo>
                  <a:pt x="23806" y="66091"/>
                </a:lnTo>
                <a:lnTo>
                  <a:pt x="21586" y="66921"/>
                </a:lnTo>
                <a:lnTo>
                  <a:pt x="20105" y="69379"/>
                </a:lnTo>
                <a:lnTo>
                  <a:pt x="18461" y="77190"/>
                </a:lnTo>
                <a:lnTo>
                  <a:pt x="17535" y="87747"/>
                </a:lnTo>
                <a:lnTo>
                  <a:pt x="16453" y="90883"/>
                </a:lnTo>
                <a:lnTo>
                  <a:pt x="11331" y="99847"/>
                </a:lnTo>
                <a:lnTo>
                  <a:pt x="9798" y="105654"/>
                </a:lnTo>
                <a:lnTo>
                  <a:pt x="8936" y="114278"/>
                </a:lnTo>
                <a:lnTo>
                  <a:pt x="7862" y="116191"/>
                </a:lnTo>
                <a:lnTo>
                  <a:pt x="6194" y="117465"/>
                </a:lnTo>
                <a:lnTo>
                  <a:pt x="4129" y="118315"/>
                </a:lnTo>
                <a:lnTo>
                  <a:pt x="2753" y="119835"/>
                </a:lnTo>
                <a:lnTo>
                  <a:pt x="1835" y="121800"/>
                </a:lnTo>
                <a:lnTo>
                  <a:pt x="816" y="126523"/>
                </a:lnTo>
                <a:lnTo>
                  <a:pt x="161" y="137317"/>
                </a:lnTo>
                <a:lnTo>
                  <a:pt x="32" y="148621"/>
                </a:lnTo>
                <a:lnTo>
                  <a:pt x="0" y="191453"/>
                </a:lnTo>
                <a:lnTo>
                  <a:pt x="953" y="194310"/>
                </a:lnTo>
                <a:lnTo>
                  <a:pt x="5891" y="202882"/>
                </a:lnTo>
                <a:lnTo>
                  <a:pt x="8731" y="211455"/>
                </a:lnTo>
                <a:lnTo>
                  <a:pt x="14228" y="220027"/>
                </a:lnTo>
                <a:lnTo>
                  <a:pt x="15849" y="225743"/>
                </a:lnTo>
                <a:lnTo>
                  <a:pt x="16761" y="234315"/>
                </a:lnTo>
                <a:lnTo>
                  <a:pt x="17841" y="236220"/>
                </a:lnTo>
                <a:lnTo>
                  <a:pt x="19514" y="237490"/>
                </a:lnTo>
                <a:lnTo>
                  <a:pt x="21582" y="238337"/>
                </a:lnTo>
                <a:lnTo>
                  <a:pt x="22961" y="239854"/>
                </a:lnTo>
                <a:lnTo>
                  <a:pt x="23880" y="241817"/>
                </a:lnTo>
                <a:lnTo>
                  <a:pt x="24492" y="244079"/>
                </a:lnTo>
                <a:lnTo>
                  <a:pt x="25853" y="245587"/>
                </a:lnTo>
                <a:lnTo>
                  <a:pt x="27713" y="246592"/>
                </a:lnTo>
                <a:lnTo>
                  <a:pt x="29905" y="247262"/>
                </a:lnTo>
                <a:lnTo>
                  <a:pt x="31367" y="248662"/>
                </a:lnTo>
                <a:lnTo>
                  <a:pt x="32341" y="250547"/>
                </a:lnTo>
                <a:lnTo>
                  <a:pt x="33424" y="255182"/>
                </a:lnTo>
                <a:lnTo>
                  <a:pt x="33905" y="260417"/>
                </a:lnTo>
                <a:lnTo>
                  <a:pt x="34986" y="262193"/>
                </a:lnTo>
                <a:lnTo>
                  <a:pt x="36659" y="263378"/>
                </a:lnTo>
                <a:lnTo>
                  <a:pt x="38727" y="264168"/>
                </a:lnTo>
                <a:lnTo>
                  <a:pt x="40105" y="265647"/>
                </a:lnTo>
                <a:lnTo>
                  <a:pt x="41024" y="267586"/>
                </a:lnTo>
                <a:lnTo>
                  <a:pt x="41637" y="269830"/>
                </a:lnTo>
                <a:lnTo>
                  <a:pt x="42998" y="271327"/>
                </a:lnTo>
                <a:lnTo>
                  <a:pt x="44858" y="272325"/>
                </a:lnTo>
                <a:lnTo>
                  <a:pt x="47050" y="272990"/>
                </a:lnTo>
                <a:lnTo>
                  <a:pt x="48512" y="274386"/>
                </a:lnTo>
                <a:lnTo>
                  <a:pt x="49486" y="276269"/>
                </a:lnTo>
                <a:lnTo>
                  <a:pt x="50136" y="278477"/>
                </a:lnTo>
                <a:lnTo>
                  <a:pt x="53398" y="283470"/>
                </a:lnTo>
                <a:lnTo>
                  <a:pt x="63253" y="294437"/>
                </a:lnTo>
                <a:lnTo>
                  <a:pt x="65981" y="296304"/>
                </a:lnTo>
                <a:lnTo>
                  <a:pt x="71552" y="298378"/>
                </a:lnTo>
                <a:lnTo>
                  <a:pt x="73419" y="299884"/>
                </a:lnTo>
                <a:lnTo>
                  <a:pt x="74664" y="301840"/>
                </a:lnTo>
                <a:lnTo>
                  <a:pt x="75493" y="304097"/>
                </a:lnTo>
                <a:lnTo>
                  <a:pt x="76999" y="305601"/>
                </a:lnTo>
                <a:lnTo>
                  <a:pt x="78955" y="306604"/>
                </a:lnTo>
                <a:lnTo>
                  <a:pt x="81212" y="307273"/>
                </a:lnTo>
                <a:lnTo>
                  <a:pt x="86259" y="310556"/>
                </a:lnTo>
                <a:lnTo>
                  <a:pt x="97260" y="320424"/>
                </a:lnTo>
                <a:lnTo>
                  <a:pt x="105759" y="328726"/>
                </a:lnTo>
                <a:lnTo>
                  <a:pt x="108606" y="330594"/>
                </a:lnTo>
                <a:lnTo>
                  <a:pt x="114309" y="332668"/>
                </a:lnTo>
                <a:lnTo>
                  <a:pt x="122875" y="333836"/>
                </a:lnTo>
                <a:lnTo>
                  <a:pt x="124779" y="334952"/>
                </a:lnTo>
                <a:lnTo>
                  <a:pt x="126049" y="336649"/>
                </a:lnTo>
                <a:lnTo>
                  <a:pt x="126895" y="338733"/>
                </a:lnTo>
                <a:lnTo>
                  <a:pt x="128412" y="340122"/>
                </a:lnTo>
                <a:lnTo>
                  <a:pt x="130375" y="341048"/>
                </a:lnTo>
                <a:lnTo>
                  <a:pt x="132637" y="341665"/>
                </a:lnTo>
                <a:lnTo>
                  <a:pt x="134145" y="343029"/>
                </a:lnTo>
                <a:lnTo>
                  <a:pt x="135150" y="344891"/>
                </a:lnTo>
                <a:lnTo>
                  <a:pt x="135820" y="347085"/>
                </a:lnTo>
                <a:lnTo>
                  <a:pt x="137219" y="348548"/>
                </a:lnTo>
                <a:lnTo>
                  <a:pt x="139104" y="349522"/>
                </a:lnTo>
                <a:lnTo>
                  <a:pt x="143739" y="350606"/>
                </a:lnTo>
                <a:lnTo>
                  <a:pt x="154476" y="351301"/>
                </a:lnTo>
                <a:lnTo>
                  <a:pt x="165769" y="351439"/>
                </a:lnTo>
                <a:lnTo>
                  <a:pt x="217170" y="351473"/>
                </a:lnTo>
                <a:lnTo>
                  <a:pt x="219075" y="350520"/>
                </a:lnTo>
                <a:lnTo>
                  <a:pt x="220345" y="348933"/>
                </a:lnTo>
                <a:lnTo>
                  <a:pt x="221192" y="346922"/>
                </a:lnTo>
                <a:lnTo>
                  <a:pt x="222709" y="345581"/>
                </a:lnTo>
                <a:lnTo>
                  <a:pt x="224672" y="344687"/>
                </a:lnTo>
                <a:lnTo>
                  <a:pt x="229394" y="343695"/>
                </a:lnTo>
                <a:lnTo>
                  <a:pt x="234668" y="343253"/>
                </a:lnTo>
                <a:lnTo>
                  <a:pt x="236455" y="342183"/>
                </a:lnTo>
                <a:lnTo>
                  <a:pt x="237647" y="340517"/>
                </a:lnTo>
                <a:lnTo>
                  <a:pt x="238441" y="338454"/>
                </a:lnTo>
                <a:lnTo>
                  <a:pt x="240876" y="337078"/>
                </a:lnTo>
                <a:lnTo>
                  <a:pt x="248661" y="335550"/>
                </a:lnTo>
                <a:lnTo>
                  <a:pt x="251499" y="334190"/>
                </a:lnTo>
                <a:lnTo>
                  <a:pt x="253391" y="332331"/>
                </a:lnTo>
                <a:lnTo>
                  <a:pt x="254652" y="330139"/>
                </a:lnTo>
                <a:lnTo>
                  <a:pt x="256446" y="328678"/>
                </a:lnTo>
                <a:lnTo>
                  <a:pt x="258594" y="327703"/>
                </a:lnTo>
                <a:lnTo>
                  <a:pt x="263521" y="326621"/>
                </a:lnTo>
                <a:lnTo>
                  <a:pt x="274445" y="325926"/>
                </a:lnTo>
                <a:lnTo>
                  <a:pt x="277260" y="325869"/>
                </a:lnTo>
                <a:lnTo>
                  <a:pt x="279138" y="324879"/>
                </a:lnTo>
                <a:lnTo>
                  <a:pt x="280389" y="323266"/>
                </a:lnTo>
                <a:lnTo>
                  <a:pt x="281224" y="321238"/>
                </a:lnTo>
                <a:lnTo>
                  <a:pt x="286949" y="313833"/>
                </a:lnTo>
                <a:lnTo>
                  <a:pt x="289407" y="312092"/>
                </a:lnTo>
                <a:lnTo>
                  <a:pt x="297417" y="308689"/>
                </a:lnTo>
                <a:lnTo>
                  <a:pt x="305823" y="303024"/>
                </a:lnTo>
                <a:lnTo>
                  <a:pt x="314346" y="299970"/>
                </a:lnTo>
                <a:lnTo>
                  <a:pt x="322904" y="293456"/>
                </a:lnTo>
                <a:lnTo>
                  <a:pt x="328615" y="288222"/>
                </a:lnTo>
                <a:lnTo>
                  <a:pt x="330519" y="285493"/>
                </a:lnTo>
                <a:lnTo>
                  <a:pt x="334152" y="277101"/>
                </a:lnTo>
                <a:lnTo>
                  <a:pt x="340837" y="268583"/>
                </a:lnTo>
                <a:lnTo>
                  <a:pt x="348850" y="260026"/>
                </a:lnTo>
                <a:lnTo>
                  <a:pt x="354435" y="254315"/>
                </a:lnTo>
                <a:lnTo>
                  <a:pt x="356305" y="251458"/>
                </a:lnTo>
                <a:lnTo>
                  <a:pt x="358383" y="245744"/>
                </a:lnTo>
                <a:lnTo>
                  <a:pt x="359552" y="237172"/>
                </a:lnTo>
                <a:lnTo>
                  <a:pt x="360669" y="234315"/>
                </a:lnTo>
                <a:lnTo>
                  <a:pt x="366792" y="224790"/>
                </a:lnTo>
                <a:lnTo>
                  <a:pt x="371933" y="215477"/>
                </a:lnTo>
                <a:lnTo>
                  <a:pt x="374854" y="207527"/>
                </a:lnTo>
                <a:lnTo>
                  <a:pt x="376498" y="197697"/>
                </a:lnTo>
                <a:lnTo>
                  <a:pt x="376985" y="188752"/>
                </a:lnTo>
                <a:lnTo>
                  <a:pt x="377129" y="180069"/>
                </a:lnTo>
                <a:lnTo>
                  <a:pt x="377190" y="108585"/>
                </a:lnTo>
                <a:lnTo>
                  <a:pt x="376237" y="105728"/>
                </a:lnTo>
                <a:lnTo>
                  <a:pt x="371298" y="97155"/>
                </a:lnTo>
                <a:lnTo>
                  <a:pt x="369809" y="91440"/>
                </a:lnTo>
                <a:lnTo>
                  <a:pt x="368459" y="89535"/>
                </a:lnTo>
                <a:lnTo>
                  <a:pt x="366607" y="88265"/>
                </a:lnTo>
                <a:lnTo>
                  <a:pt x="364420" y="87419"/>
                </a:lnTo>
                <a:lnTo>
                  <a:pt x="362961" y="85901"/>
                </a:lnTo>
                <a:lnTo>
                  <a:pt x="361989" y="83938"/>
                </a:lnTo>
                <a:lnTo>
                  <a:pt x="360909" y="79216"/>
                </a:lnTo>
                <a:lnTo>
                  <a:pt x="360429" y="73942"/>
                </a:lnTo>
                <a:lnTo>
                  <a:pt x="359348" y="71202"/>
                </a:lnTo>
                <a:lnTo>
                  <a:pt x="354229" y="62795"/>
                </a:lnTo>
                <a:lnTo>
                  <a:pt x="352698" y="57119"/>
                </a:lnTo>
                <a:lnTo>
                  <a:pt x="351337" y="55225"/>
                </a:lnTo>
                <a:lnTo>
                  <a:pt x="349477" y="53961"/>
                </a:lnTo>
                <a:lnTo>
                  <a:pt x="347284" y="53119"/>
                </a:lnTo>
                <a:lnTo>
                  <a:pt x="345823" y="51605"/>
                </a:lnTo>
                <a:lnTo>
                  <a:pt x="344849" y="49643"/>
                </a:lnTo>
                <a:lnTo>
                  <a:pt x="344199" y="47383"/>
                </a:lnTo>
                <a:lnTo>
                  <a:pt x="342814" y="45876"/>
                </a:lnTo>
                <a:lnTo>
                  <a:pt x="340937" y="44872"/>
                </a:lnTo>
                <a:lnTo>
                  <a:pt x="338734" y="44202"/>
                </a:lnTo>
                <a:lnTo>
                  <a:pt x="337265" y="42803"/>
                </a:lnTo>
                <a:lnTo>
                  <a:pt x="336286" y="40918"/>
                </a:lnTo>
                <a:lnTo>
                  <a:pt x="335633" y="38709"/>
                </a:lnTo>
                <a:lnTo>
                  <a:pt x="334245" y="37236"/>
                </a:lnTo>
                <a:lnTo>
                  <a:pt x="332368" y="36254"/>
                </a:lnTo>
                <a:lnTo>
                  <a:pt x="32575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8"/>
          <p:cNvSpPr/>
          <p:nvPr/>
        </p:nvSpPr>
        <p:spPr>
          <a:xfrm>
            <a:off x="1897379" y="2460307"/>
            <a:ext cx="8574" cy="265749"/>
          </a:xfrm>
          <a:custGeom>
            <a:avLst/>
            <a:gdLst/>
            <a:ahLst/>
            <a:cxnLst/>
            <a:rect l="0" t="0" r="0" b="0"/>
            <a:pathLst>
              <a:path w="8574" h="265749">
                <a:moveTo>
                  <a:pt x="8573" y="0"/>
                </a:moveTo>
                <a:lnTo>
                  <a:pt x="8573" y="28619"/>
                </a:lnTo>
                <a:lnTo>
                  <a:pt x="7620" y="30509"/>
                </a:lnTo>
                <a:lnTo>
                  <a:pt x="6033" y="31770"/>
                </a:lnTo>
                <a:lnTo>
                  <a:pt x="4022" y="32610"/>
                </a:lnTo>
                <a:lnTo>
                  <a:pt x="2681" y="34122"/>
                </a:lnTo>
                <a:lnTo>
                  <a:pt x="1788" y="36083"/>
                </a:lnTo>
                <a:lnTo>
                  <a:pt x="1192" y="38343"/>
                </a:lnTo>
                <a:lnTo>
                  <a:pt x="795" y="40802"/>
                </a:lnTo>
                <a:lnTo>
                  <a:pt x="530" y="43394"/>
                </a:lnTo>
                <a:lnTo>
                  <a:pt x="353" y="46074"/>
                </a:lnTo>
                <a:lnTo>
                  <a:pt x="157" y="51592"/>
                </a:lnTo>
                <a:lnTo>
                  <a:pt x="32" y="62896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9"/>
          <p:cNvSpPr/>
          <p:nvPr/>
        </p:nvSpPr>
        <p:spPr>
          <a:xfrm>
            <a:off x="1811654" y="2391730"/>
            <a:ext cx="197166" cy="359935"/>
          </a:xfrm>
          <a:custGeom>
            <a:avLst/>
            <a:gdLst/>
            <a:ahLst/>
            <a:cxnLst/>
            <a:rect l="0" t="0" r="0" b="0"/>
            <a:pathLst>
              <a:path w="197166" h="359935">
                <a:moveTo>
                  <a:pt x="154305" y="25715"/>
                </a:moveTo>
                <a:lnTo>
                  <a:pt x="108582" y="25715"/>
                </a:lnTo>
                <a:lnTo>
                  <a:pt x="106678" y="26667"/>
                </a:lnTo>
                <a:lnTo>
                  <a:pt x="105409" y="28255"/>
                </a:lnTo>
                <a:lnTo>
                  <a:pt x="104562" y="30265"/>
                </a:lnTo>
                <a:lnTo>
                  <a:pt x="103046" y="31606"/>
                </a:lnTo>
                <a:lnTo>
                  <a:pt x="101083" y="32500"/>
                </a:lnTo>
                <a:lnTo>
                  <a:pt x="96361" y="33493"/>
                </a:lnTo>
                <a:lnTo>
                  <a:pt x="91087" y="33934"/>
                </a:lnTo>
                <a:lnTo>
                  <a:pt x="89300" y="35004"/>
                </a:lnTo>
                <a:lnTo>
                  <a:pt x="88108" y="36670"/>
                </a:lnTo>
                <a:lnTo>
                  <a:pt x="87314" y="38733"/>
                </a:lnTo>
                <a:lnTo>
                  <a:pt x="85832" y="40109"/>
                </a:lnTo>
                <a:lnTo>
                  <a:pt x="83892" y="41026"/>
                </a:lnTo>
                <a:lnTo>
                  <a:pt x="79195" y="42045"/>
                </a:lnTo>
                <a:lnTo>
                  <a:pt x="73933" y="42497"/>
                </a:lnTo>
                <a:lnTo>
                  <a:pt x="72149" y="43571"/>
                </a:lnTo>
                <a:lnTo>
                  <a:pt x="70959" y="45239"/>
                </a:lnTo>
                <a:lnTo>
                  <a:pt x="70166" y="47303"/>
                </a:lnTo>
                <a:lnTo>
                  <a:pt x="68685" y="48679"/>
                </a:lnTo>
                <a:lnTo>
                  <a:pt x="66745" y="49597"/>
                </a:lnTo>
                <a:lnTo>
                  <a:pt x="64500" y="50209"/>
                </a:lnTo>
                <a:lnTo>
                  <a:pt x="63002" y="51569"/>
                </a:lnTo>
                <a:lnTo>
                  <a:pt x="62004" y="53428"/>
                </a:lnTo>
                <a:lnTo>
                  <a:pt x="61339" y="55621"/>
                </a:lnTo>
                <a:lnTo>
                  <a:pt x="58059" y="60596"/>
                </a:lnTo>
                <a:lnTo>
                  <a:pt x="55851" y="63256"/>
                </a:lnTo>
                <a:lnTo>
                  <a:pt x="54379" y="65982"/>
                </a:lnTo>
                <a:lnTo>
                  <a:pt x="52744" y="71552"/>
                </a:lnTo>
                <a:lnTo>
                  <a:pt x="51355" y="73417"/>
                </a:lnTo>
                <a:lnTo>
                  <a:pt x="49477" y="74662"/>
                </a:lnTo>
                <a:lnTo>
                  <a:pt x="47272" y="75491"/>
                </a:lnTo>
                <a:lnTo>
                  <a:pt x="45802" y="76996"/>
                </a:lnTo>
                <a:lnTo>
                  <a:pt x="44823" y="78952"/>
                </a:lnTo>
                <a:lnTo>
                  <a:pt x="44169" y="81209"/>
                </a:lnTo>
                <a:lnTo>
                  <a:pt x="42781" y="82713"/>
                </a:lnTo>
                <a:lnTo>
                  <a:pt x="40904" y="83716"/>
                </a:lnTo>
                <a:lnTo>
                  <a:pt x="38699" y="84385"/>
                </a:lnTo>
                <a:lnTo>
                  <a:pt x="37230" y="85783"/>
                </a:lnTo>
                <a:lnTo>
                  <a:pt x="36250" y="87668"/>
                </a:lnTo>
                <a:lnTo>
                  <a:pt x="35597" y="89877"/>
                </a:lnTo>
                <a:lnTo>
                  <a:pt x="32331" y="94871"/>
                </a:lnTo>
                <a:lnTo>
                  <a:pt x="30127" y="97536"/>
                </a:lnTo>
                <a:lnTo>
                  <a:pt x="28657" y="100266"/>
                </a:lnTo>
                <a:lnTo>
                  <a:pt x="27024" y="105838"/>
                </a:lnTo>
                <a:lnTo>
                  <a:pt x="25636" y="107706"/>
                </a:lnTo>
                <a:lnTo>
                  <a:pt x="23758" y="108950"/>
                </a:lnTo>
                <a:lnTo>
                  <a:pt x="21554" y="109780"/>
                </a:lnTo>
                <a:lnTo>
                  <a:pt x="20085" y="111286"/>
                </a:lnTo>
                <a:lnTo>
                  <a:pt x="19105" y="113242"/>
                </a:lnTo>
                <a:lnTo>
                  <a:pt x="18452" y="115499"/>
                </a:lnTo>
                <a:lnTo>
                  <a:pt x="17064" y="117003"/>
                </a:lnTo>
                <a:lnTo>
                  <a:pt x="15186" y="118006"/>
                </a:lnTo>
                <a:lnTo>
                  <a:pt x="12982" y="118675"/>
                </a:lnTo>
                <a:lnTo>
                  <a:pt x="11512" y="120073"/>
                </a:lnTo>
                <a:lnTo>
                  <a:pt x="10532" y="121958"/>
                </a:lnTo>
                <a:lnTo>
                  <a:pt x="9444" y="126592"/>
                </a:lnTo>
                <a:lnTo>
                  <a:pt x="8960" y="131827"/>
                </a:lnTo>
                <a:lnTo>
                  <a:pt x="7879" y="133603"/>
                </a:lnTo>
                <a:lnTo>
                  <a:pt x="6205" y="134788"/>
                </a:lnTo>
                <a:lnTo>
                  <a:pt x="4137" y="135578"/>
                </a:lnTo>
                <a:lnTo>
                  <a:pt x="2758" y="137057"/>
                </a:lnTo>
                <a:lnTo>
                  <a:pt x="1839" y="138995"/>
                </a:lnTo>
                <a:lnTo>
                  <a:pt x="817" y="143689"/>
                </a:lnTo>
                <a:lnTo>
                  <a:pt x="162" y="154464"/>
                </a:lnTo>
                <a:lnTo>
                  <a:pt x="32" y="165764"/>
                </a:lnTo>
                <a:lnTo>
                  <a:pt x="0" y="234312"/>
                </a:lnTo>
                <a:lnTo>
                  <a:pt x="953" y="236217"/>
                </a:lnTo>
                <a:lnTo>
                  <a:pt x="2540" y="237487"/>
                </a:lnTo>
                <a:lnTo>
                  <a:pt x="4552" y="238334"/>
                </a:lnTo>
                <a:lnTo>
                  <a:pt x="5892" y="239851"/>
                </a:lnTo>
                <a:lnTo>
                  <a:pt x="6786" y="241814"/>
                </a:lnTo>
                <a:lnTo>
                  <a:pt x="7779" y="246537"/>
                </a:lnTo>
                <a:lnTo>
                  <a:pt x="8416" y="257329"/>
                </a:lnTo>
                <a:lnTo>
                  <a:pt x="8468" y="260134"/>
                </a:lnTo>
                <a:lnTo>
                  <a:pt x="9456" y="262004"/>
                </a:lnTo>
                <a:lnTo>
                  <a:pt x="11066" y="263251"/>
                </a:lnTo>
                <a:lnTo>
                  <a:pt x="13093" y="264082"/>
                </a:lnTo>
                <a:lnTo>
                  <a:pt x="14444" y="265589"/>
                </a:lnTo>
                <a:lnTo>
                  <a:pt x="15344" y="267546"/>
                </a:lnTo>
                <a:lnTo>
                  <a:pt x="17297" y="273212"/>
                </a:lnTo>
                <a:lnTo>
                  <a:pt x="21341" y="282081"/>
                </a:lnTo>
                <a:lnTo>
                  <a:pt x="26313" y="289833"/>
                </a:lnTo>
                <a:lnTo>
                  <a:pt x="28972" y="293233"/>
                </a:lnTo>
                <a:lnTo>
                  <a:pt x="31927" y="299552"/>
                </a:lnTo>
                <a:lnTo>
                  <a:pt x="32715" y="302570"/>
                </a:lnTo>
                <a:lnTo>
                  <a:pt x="36130" y="308464"/>
                </a:lnTo>
                <a:lnTo>
                  <a:pt x="38374" y="311369"/>
                </a:lnTo>
                <a:lnTo>
                  <a:pt x="40868" y="317137"/>
                </a:lnTo>
                <a:lnTo>
                  <a:pt x="41533" y="320009"/>
                </a:lnTo>
                <a:lnTo>
                  <a:pt x="44812" y="325739"/>
                </a:lnTo>
                <a:lnTo>
                  <a:pt x="47020" y="328601"/>
                </a:lnTo>
                <a:lnTo>
                  <a:pt x="49473" y="334321"/>
                </a:lnTo>
                <a:lnTo>
                  <a:pt x="50127" y="337179"/>
                </a:lnTo>
                <a:lnTo>
                  <a:pt x="51516" y="339085"/>
                </a:lnTo>
                <a:lnTo>
                  <a:pt x="53394" y="340356"/>
                </a:lnTo>
                <a:lnTo>
                  <a:pt x="58021" y="341768"/>
                </a:lnTo>
                <a:lnTo>
                  <a:pt x="63252" y="342395"/>
                </a:lnTo>
                <a:lnTo>
                  <a:pt x="65028" y="343515"/>
                </a:lnTo>
                <a:lnTo>
                  <a:pt x="66212" y="345214"/>
                </a:lnTo>
                <a:lnTo>
                  <a:pt x="67002" y="347299"/>
                </a:lnTo>
                <a:lnTo>
                  <a:pt x="68481" y="348689"/>
                </a:lnTo>
                <a:lnTo>
                  <a:pt x="70419" y="349616"/>
                </a:lnTo>
                <a:lnTo>
                  <a:pt x="75113" y="350646"/>
                </a:lnTo>
                <a:lnTo>
                  <a:pt x="80374" y="351103"/>
                </a:lnTo>
                <a:lnTo>
                  <a:pt x="82158" y="352178"/>
                </a:lnTo>
                <a:lnTo>
                  <a:pt x="83347" y="353847"/>
                </a:lnTo>
                <a:lnTo>
                  <a:pt x="84140" y="355912"/>
                </a:lnTo>
                <a:lnTo>
                  <a:pt x="85621" y="357289"/>
                </a:lnTo>
                <a:lnTo>
                  <a:pt x="87561" y="358206"/>
                </a:lnTo>
                <a:lnTo>
                  <a:pt x="92256" y="359226"/>
                </a:lnTo>
                <a:lnTo>
                  <a:pt x="97518" y="359679"/>
                </a:lnTo>
                <a:lnTo>
                  <a:pt x="103032" y="359881"/>
                </a:lnTo>
                <a:lnTo>
                  <a:pt x="105835" y="359934"/>
                </a:lnTo>
                <a:lnTo>
                  <a:pt x="107705" y="359018"/>
                </a:lnTo>
                <a:lnTo>
                  <a:pt x="108951" y="357454"/>
                </a:lnTo>
                <a:lnTo>
                  <a:pt x="109782" y="355459"/>
                </a:lnTo>
                <a:lnTo>
                  <a:pt x="111288" y="354129"/>
                </a:lnTo>
                <a:lnTo>
                  <a:pt x="113245" y="353243"/>
                </a:lnTo>
                <a:lnTo>
                  <a:pt x="115502" y="352652"/>
                </a:lnTo>
                <a:lnTo>
                  <a:pt x="117006" y="351305"/>
                </a:lnTo>
                <a:lnTo>
                  <a:pt x="118009" y="349455"/>
                </a:lnTo>
                <a:lnTo>
                  <a:pt x="118678" y="347269"/>
                </a:lnTo>
                <a:lnTo>
                  <a:pt x="120076" y="345812"/>
                </a:lnTo>
                <a:lnTo>
                  <a:pt x="121961" y="344840"/>
                </a:lnTo>
                <a:lnTo>
                  <a:pt x="126595" y="343761"/>
                </a:lnTo>
                <a:lnTo>
                  <a:pt x="131830" y="343281"/>
                </a:lnTo>
                <a:lnTo>
                  <a:pt x="133607" y="342200"/>
                </a:lnTo>
                <a:lnTo>
                  <a:pt x="134791" y="340528"/>
                </a:lnTo>
                <a:lnTo>
                  <a:pt x="135581" y="338460"/>
                </a:lnTo>
                <a:lnTo>
                  <a:pt x="137060" y="337081"/>
                </a:lnTo>
                <a:lnTo>
                  <a:pt x="138999" y="336163"/>
                </a:lnTo>
                <a:lnTo>
                  <a:pt x="141243" y="335550"/>
                </a:lnTo>
                <a:lnTo>
                  <a:pt x="142740" y="334189"/>
                </a:lnTo>
                <a:lnTo>
                  <a:pt x="143738" y="332329"/>
                </a:lnTo>
                <a:lnTo>
                  <a:pt x="144846" y="327723"/>
                </a:lnTo>
                <a:lnTo>
                  <a:pt x="145339" y="322501"/>
                </a:lnTo>
                <a:lnTo>
                  <a:pt x="146423" y="319774"/>
                </a:lnTo>
                <a:lnTo>
                  <a:pt x="151546" y="311387"/>
                </a:lnTo>
                <a:lnTo>
                  <a:pt x="154440" y="302869"/>
                </a:lnTo>
                <a:lnTo>
                  <a:pt x="158493" y="297167"/>
                </a:lnTo>
                <a:lnTo>
                  <a:pt x="163469" y="291458"/>
                </a:lnTo>
                <a:lnTo>
                  <a:pt x="166129" y="288602"/>
                </a:lnTo>
                <a:lnTo>
                  <a:pt x="167903" y="285745"/>
                </a:lnTo>
                <a:lnTo>
                  <a:pt x="169874" y="280031"/>
                </a:lnTo>
                <a:lnTo>
                  <a:pt x="170983" y="271459"/>
                </a:lnTo>
                <a:lnTo>
                  <a:pt x="172092" y="268602"/>
                </a:lnTo>
                <a:lnTo>
                  <a:pt x="177249" y="260029"/>
                </a:lnTo>
                <a:lnTo>
                  <a:pt x="178790" y="254314"/>
                </a:lnTo>
                <a:lnTo>
                  <a:pt x="179658" y="245742"/>
                </a:lnTo>
                <a:lnTo>
                  <a:pt x="179915" y="237170"/>
                </a:lnTo>
                <a:lnTo>
                  <a:pt x="180903" y="234312"/>
                </a:lnTo>
                <a:lnTo>
                  <a:pt x="185893" y="225740"/>
                </a:lnTo>
                <a:lnTo>
                  <a:pt x="187394" y="220024"/>
                </a:lnTo>
                <a:lnTo>
                  <a:pt x="188240" y="211452"/>
                </a:lnTo>
                <a:lnTo>
                  <a:pt x="188490" y="202880"/>
                </a:lnTo>
                <a:lnTo>
                  <a:pt x="188595" y="160017"/>
                </a:lnTo>
                <a:lnTo>
                  <a:pt x="189548" y="158112"/>
                </a:lnTo>
                <a:lnTo>
                  <a:pt x="191135" y="156842"/>
                </a:lnTo>
                <a:lnTo>
                  <a:pt x="193146" y="155995"/>
                </a:lnTo>
                <a:lnTo>
                  <a:pt x="194487" y="153526"/>
                </a:lnTo>
                <a:lnTo>
                  <a:pt x="195976" y="145702"/>
                </a:lnTo>
                <a:lnTo>
                  <a:pt x="196815" y="135138"/>
                </a:lnTo>
                <a:lnTo>
                  <a:pt x="197063" y="125976"/>
                </a:lnTo>
                <a:lnTo>
                  <a:pt x="197165" y="100016"/>
                </a:lnTo>
                <a:lnTo>
                  <a:pt x="196214" y="98109"/>
                </a:lnTo>
                <a:lnTo>
                  <a:pt x="194627" y="96837"/>
                </a:lnTo>
                <a:lnTo>
                  <a:pt x="192616" y="95990"/>
                </a:lnTo>
                <a:lnTo>
                  <a:pt x="191276" y="94472"/>
                </a:lnTo>
                <a:lnTo>
                  <a:pt x="190382" y="92508"/>
                </a:lnTo>
                <a:lnTo>
                  <a:pt x="189390" y="87785"/>
                </a:lnTo>
                <a:lnTo>
                  <a:pt x="188948" y="82512"/>
                </a:lnTo>
                <a:lnTo>
                  <a:pt x="187878" y="80724"/>
                </a:lnTo>
                <a:lnTo>
                  <a:pt x="186212" y="79533"/>
                </a:lnTo>
                <a:lnTo>
                  <a:pt x="184149" y="78738"/>
                </a:lnTo>
                <a:lnTo>
                  <a:pt x="182774" y="77256"/>
                </a:lnTo>
                <a:lnTo>
                  <a:pt x="181857" y="75316"/>
                </a:lnTo>
                <a:lnTo>
                  <a:pt x="180838" y="70619"/>
                </a:lnTo>
                <a:lnTo>
                  <a:pt x="180385" y="65357"/>
                </a:lnTo>
                <a:lnTo>
                  <a:pt x="179312" y="62620"/>
                </a:lnTo>
                <a:lnTo>
                  <a:pt x="174203" y="54218"/>
                </a:lnTo>
                <a:lnTo>
                  <a:pt x="172674" y="48543"/>
                </a:lnTo>
                <a:lnTo>
                  <a:pt x="171813" y="39993"/>
                </a:lnTo>
                <a:lnTo>
                  <a:pt x="171558" y="31427"/>
                </a:lnTo>
                <a:lnTo>
                  <a:pt x="170570" y="29523"/>
                </a:lnTo>
                <a:lnTo>
                  <a:pt x="168958" y="28253"/>
                </a:lnTo>
                <a:lnTo>
                  <a:pt x="166932" y="27407"/>
                </a:lnTo>
                <a:lnTo>
                  <a:pt x="165580" y="25890"/>
                </a:lnTo>
                <a:lnTo>
                  <a:pt x="164680" y="23927"/>
                </a:lnTo>
                <a:lnTo>
                  <a:pt x="163679" y="19205"/>
                </a:lnTo>
                <a:lnTo>
                  <a:pt x="163234" y="13931"/>
                </a:lnTo>
                <a:lnTo>
                  <a:pt x="162163" y="12144"/>
                </a:lnTo>
                <a:lnTo>
                  <a:pt x="160496" y="10952"/>
                </a:lnTo>
                <a:lnTo>
                  <a:pt x="158432" y="10158"/>
                </a:lnTo>
                <a:lnTo>
                  <a:pt x="157057" y="8676"/>
                </a:lnTo>
                <a:lnTo>
                  <a:pt x="156140" y="6736"/>
                </a:lnTo>
                <a:lnTo>
                  <a:pt x="155528" y="4490"/>
                </a:lnTo>
                <a:lnTo>
                  <a:pt x="154168" y="2992"/>
                </a:lnTo>
                <a:lnTo>
                  <a:pt x="152309" y="1994"/>
                </a:lnTo>
                <a:lnTo>
                  <a:pt x="147703" y="885"/>
                </a:lnTo>
                <a:lnTo>
                  <a:pt x="142481" y="392"/>
                </a:lnTo>
                <a:lnTo>
                  <a:pt x="136985" y="172"/>
                </a:lnTo>
                <a:lnTo>
                  <a:pt x="128536" y="49"/>
                </a:lnTo>
                <a:lnTo>
                  <a:pt x="108583" y="0"/>
                </a:lnTo>
                <a:lnTo>
                  <a:pt x="106678" y="952"/>
                </a:lnTo>
                <a:lnTo>
                  <a:pt x="105409" y="2538"/>
                </a:lnTo>
                <a:lnTo>
                  <a:pt x="102871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0"/>
          <p:cNvSpPr/>
          <p:nvPr/>
        </p:nvSpPr>
        <p:spPr>
          <a:xfrm>
            <a:off x="1468754" y="2494597"/>
            <a:ext cx="1303019" cy="480061"/>
          </a:xfrm>
          <a:custGeom>
            <a:avLst/>
            <a:gdLst/>
            <a:ahLst/>
            <a:cxnLst/>
            <a:rect l="0" t="0" r="0" b="0"/>
            <a:pathLst>
              <a:path w="1303019" h="480061">
                <a:moveTo>
                  <a:pt x="1268730" y="0"/>
                </a:moveTo>
                <a:lnTo>
                  <a:pt x="1268730" y="4551"/>
                </a:lnTo>
                <a:lnTo>
                  <a:pt x="1269683" y="5892"/>
                </a:lnTo>
                <a:lnTo>
                  <a:pt x="1271271" y="6785"/>
                </a:lnTo>
                <a:lnTo>
                  <a:pt x="1273281" y="7381"/>
                </a:lnTo>
                <a:lnTo>
                  <a:pt x="1274622" y="8731"/>
                </a:lnTo>
                <a:lnTo>
                  <a:pt x="1275516" y="10583"/>
                </a:lnTo>
                <a:lnTo>
                  <a:pt x="1276509" y="15181"/>
                </a:lnTo>
                <a:lnTo>
                  <a:pt x="1276950" y="20400"/>
                </a:lnTo>
                <a:lnTo>
                  <a:pt x="1278020" y="23125"/>
                </a:lnTo>
                <a:lnTo>
                  <a:pt x="1283125" y="31511"/>
                </a:lnTo>
                <a:lnTo>
                  <a:pt x="1286013" y="40028"/>
                </a:lnTo>
                <a:lnTo>
                  <a:pt x="1291525" y="48584"/>
                </a:lnTo>
                <a:lnTo>
                  <a:pt x="1296411" y="62549"/>
                </a:lnTo>
                <a:lnTo>
                  <a:pt x="1300083" y="72567"/>
                </a:lnTo>
                <a:lnTo>
                  <a:pt x="1301715" y="83370"/>
                </a:lnTo>
                <a:lnTo>
                  <a:pt x="1302440" y="94521"/>
                </a:lnTo>
                <a:lnTo>
                  <a:pt x="1302763" y="105827"/>
                </a:lnTo>
                <a:lnTo>
                  <a:pt x="1303010" y="139520"/>
                </a:lnTo>
                <a:lnTo>
                  <a:pt x="1303018" y="157544"/>
                </a:lnTo>
                <a:lnTo>
                  <a:pt x="1302066" y="162179"/>
                </a:lnTo>
                <a:lnTo>
                  <a:pt x="1300479" y="165270"/>
                </a:lnTo>
                <a:lnTo>
                  <a:pt x="1298469" y="167330"/>
                </a:lnTo>
                <a:lnTo>
                  <a:pt x="1297128" y="169656"/>
                </a:lnTo>
                <a:lnTo>
                  <a:pt x="1292437" y="182773"/>
                </a:lnTo>
                <a:lnTo>
                  <a:pt x="1290250" y="187571"/>
                </a:lnTo>
                <a:lnTo>
                  <a:pt x="1287839" y="190770"/>
                </a:lnTo>
                <a:lnTo>
                  <a:pt x="1285280" y="192902"/>
                </a:lnTo>
                <a:lnTo>
                  <a:pt x="1282621" y="194324"/>
                </a:lnTo>
                <a:lnTo>
                  <a:pt x="1277126" y="200984"/>
                </a:lnTo>
                <a:lnTo>
                  <a:pt x="1274328" y="205427"/>
                </a:lnTo>
                <a:lnTo>
                  <a:pt x="1266138" y="212903"/>
                </a:lnTo>
                <a:lnTo>
                  <a:pt x="1249909" y="225464"/>
                </a:lnTo>
                <a:lnTo>
                  <a:pt x="1236579" y="237118"/>
                </a:lnTo>
                <a:lnTo>
                  <a:pt x="1222903" y="244776"/>
                </a:lnTo>
                <a:lnTo>
                  <a:pt x="1201677" y="252650"/>
                </a:lnTo>
                <a:lnTo>
                  <a:pt x="1180918" y="264936"/>
                </a:lnTo>
                <a:lnTo>
                  <a:pt x="1170013" y="270149"/>
                </a:lnTo>
                <a:lnTo>
                  <a:pt x="1132970" y="283279"/>
                </a:lnTo>
                <a:lnTo>
                  <a:pt x="1104436" y="294399"/>
                </a:lnTo>
                <a:lnTo>
                  <a:pt x="1069589" y="301835"/>
                </a:lnTo>
                <a:lnTo>
                  <a:pt x="1035285" y="314562"/>
                </a:lnTo>
                <a:lnTo>
                  <a:pt x="1017528" y="322015"/>
                </a:lnTo>
                <a:lnTo>
                  <a:pt x="994461" y="327557"/>
                </a:lnTo>
                <a:lnTo>
                  <a:pt x="958998" y="340280"/>
                </a:lnTo>
                <a:lnTo>
                  <a:pt x="921661" y="354361"/>
                </a:lnTo>
                <a:lnTo>
                  <a:pt x="889204" y="368622"/>
                </a:lnTo>
                <a:lnTo>
                  <a:pt x="850275" y="381953"/>
                </a:lnTo>
                <a:lnTo>
                  <a:pt x="830437" y="387550"/>
                </a:lnTo>
                <a:lnTo>
                  <a:pt x="820569" y="391319"/>
                </a:lnTo>
                <a:lnTo>
                  <a:pt x="803932" y="396279"/>
                </a:lnTo>
                <a:lnTo>
                  <a:pt x="794501" y="399962"/>
                </a:lnTo>
                <a:lnTo>
                  <a:pt x="783836" y="402035"/>
                </a:lnTo>
                <a:lnTo>
                  <a:pt x="746982" y="402898"/>
                </a:lnTo>
                <a:lnTo>
                  <a:pt x="603740" y="402908"/>
                </a:lnTo>
                <a:lnTo>
                  <a:pt x="598708" y="401955"/>
                </a:lnTo>
                <a:lnTo>
                  <a:pt x="586124" y="397016"/>
                </a:lnTo>
                <a:lnTo>
                  <a:pt x="564289" y="394688"/>
                </a:lnTo>
                <a:lnTo>
                  <a:pt x="525087" y="394341"/>
                </a:lnTo>
                <a:lnTo>
                  <a:pt x="108715" y="394335"/>
                </a:lnTo>
                <a:lnTo>
                  <a:pt x="105814" y="395288"/>
                </a:lnTo>
                <a:lnTo>
                  <a:pt x="97181" y="400227"/>
                </a:lnTo>
                <a:lnTo>
                  <a:pt x="91452" y="401716"/>
                </a:lnTo>
                <a:lnTo>
                  <a:pt x="51435" y="402904"/>
                </a:lnTo>
                <a:lnTo>
                  <a:pt x="40005" y="402907"/>
                </a:lnTo>
                <a:lnTo>
                  <a:pt x="38101" y="403859"/>
                </a:lnTo>
                <a:lnTo>
                  <a:pt x="36830" y="405447"/>
                </a:lnTo>
                <a:lnTo>
                  <a:pt x="35984" y="407458"/>
                </a:lnTo>
                <a:lnTo>
                  <a:pt x="34792" y="414839"/>
                </a:lnTo>
                <a:lnTo>
                  <a:pt x="33672" y="416577"/>
                </a:lnTo>
                <a:lnTo>
                  <a:pt x="31974" y="417735"/>
                </a:lnTo>
                <a:lnTo>
                  <a:pt x="29888" y="418508"/>
                </a:lnTo>
                <a:lnTo>
                  <a:pt x="22403" y="424146"/>
                </a:lnTo>
                <a:lnTo>
                  <a:pt x="20650" y="426591"/>
                </a:lnTo>
                <a:lnTo>
                  <a:pt x="18703" y="431849"/>
                </a:lnTo>
                <a:lnTo>
                  <a:pt x="17231" y="433632"/>
                </a:lnTo>
                <a:lnTo>
                  <a:pt x="15298" y="434820"/>
                </a:lnTo>
                <a:lnTo>
                  <a:pt x="13056" y="435613"/>
                </a:lnTo>
                <a:lnTo>
                  <a:pt x="11562" y="437094"/>
                </a:lnTo>
                <a:lnTo>
                  <a:pt x="10566" y="439033"/>
                </a:lnTo>
                <a:lnTo>
                  <a:pt x="9901" y="441279"/>
                </a:lnTo>
                <a:lnTo>
                  <a:pt x="8506" y="442776"/>
                </a:lnTo>
                <a:lnTo>
                  <a:pt x="6623" y="443774"/>
                </a:lnTo>
                <a:lnTo>
                  <a:pt x="4416" y="444439"/>
                </a:lnTo>
                <a:lnTo>
                  <a:pt x="2944" y="445835"/>
                </a:lnTo>
                <a:lnTo>
                  <a:pt x="1963" y="447718"/>
                </a:lnTo>
                <a:lnTo>
                  <a:pt x="873" y="452351"/>
                </a:lnTo>
                <a:lnTo>
                  <a:pt x="115" y="465887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1"/>
          <p:cNvSpPr/>
          <p:nvPr/>
        </p:nvSpPr>
        <p:spPr>
          <a:xfrm>
            <a:off x="1443037" y="2923222"/>
            <a:ext cx="169477" cy="84385"/>
          </a:xfrm>
          <a:custGeom>
            <a:avLst/>
            <a:gdLst/>
            <a:ahLst/>
            <a:cxnLst/>
            <a:rect l="0" t="0" r="0" b="0"/>
            <a:pathLst>
              <a:path w="169477" h="84385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9289" y="13670"/>
                </a:lnTo>
                <a:lnTo>
                  <a:pt x="10955" y="14828"/>
                </a:lnTo>
                <a:lnTo>
                  <a:pt x="13019" y="15600"/>
                </a:lnTo>
                <a:lnTo>
                  <a:pt x="14394" y="17068"/>
                </a:lnTo>
                <a:lnTo>
                  <a:pt x="15311" y="18998"/>
                </a:lnTo>
                <a:lnTo>
                  <a:pt x="15922" y="21238"/>
                </a:lnTo>
                <a:lnTo>
                  <a:pt x="17282" y="24636"/>
                </a:lnTo>
                <a:lnTo>
                  <a:pt x="19142" y="28807"/>
                </a:lnTo>
                <a:lnTo>
                  <a:pt x="21334" y="33492"/>
                </a:lnTo>
                <a:lnTo>
                  <a:pt x="23747" y="37568"/>
                </a:lnTo>
                <a:lnTo>
                  <a:pt x="26309" y="41238"/>
                </a:lnTo>
                <a:lnTo>
                  <a:pt x="28969" y="44637"/>
                </a:lnTo>
                <a:lnTo>
                  <a:pt x="30743" y="47856"/>
                </a:lnTo>
                <a:lnTo>
                  <a:pt x="31925" y="50954"/>
                </a:lnTo>
                <a:lnTo>
                  <a:pt x="32713" y="53972"/>
                </a:lnTo>
                <a:lnTo>
                  <a:pt x="34192" y="56936"/>
                </a:lnTo>
                <a:lnTo>
                  <a:pt x="36129" y="59865"/>
                </a:lnTo>
                <a:lnTo>
                  <a:pt x="38374" y="62770"/>
                </a:lnTo>
                <a:lnTo>
                  <a:pt x="39870" y="65659"/>
                </a:lnTo>
                <a:lnTo>
                  <a:pt x="40867" y="68538"/>
                </a:lnTo>
                <a:lnTo>
                  <a:pt x="41532" y="71409"/>
                </a:lnTo>
                <a:lnTo>
                  <a:pt x="42928" y="73324"/>
                </a:lnTo>
                <a:lnTo>
                  <a:pt x="44811" y="74600"/>
                </a:lnTo>
                <a:lnTo>
                  <a:pt x="47019" y="75451"/>
                </a:lnTo>
                <a:lnTo>
                  <a:pt x="48491" y="76971"/>
                </a:lnTo>
                <a:lnTo>
                  <a:pt x="49472" y="78936"/>
                </a:lnTo>
                <a:lnTo>
                  <a:pt x="50127" y="81199"/>
                </a:lnTo>
                <a:lnTo>
                  <a:pt x="51515" y="82708"/>
                </a:lnTo>
                <a:lnTo>
                  <a:pt x="53394" y="83714"/>
                </a:lnTo>
                <a:lnTo>
                  <a:pt x="55598" y="84384"/>
                </a:lnTo>
                <a:lnTo>
                  <a:pt x="58020" y="83879"/>
                </a:lnTo>
                <a:lnTo>
                  <a:pt x="60588" y="82589"/>
                </a:lnTo>
                <a:lnTo>
                  <a:pt x="63252" y="80777"/>
                </a:lnTo>
                <a:lnTo>
                  <a:pt x="65980" y="78616"/>
                </a:lnTo>
                <a:lnTo>
                  <a:pt x="68752" y="76223"/>
                </a:lnTo>
                <a:lnTo>
                  <a:pt x="71552" y="73675"/>
                </a:lnTo>
                <a:lnTo>
                  <a:pt x="77203" y="68305"/>
                </a:lnTo>
                <a:lnTo>
                  <a:pt x="80044" y="65539"/>
                </a:lnTo>
                <a:lnTo>
                  <a:pt x="84795" y="62743"/>
                </a:lnTo>
                <a:lnTo>
                  <a:pt x="90820" y="59926"/>
                </a:lnTo>
                <a:lnTo>
                  <a:pt x="97694" y="57096"/>
                </a:lnTo>
                <a:lnTo>
                  <a:pt x="103229" y="54256"/>
                </a:lnTo>
                <a:lnTo>
                  <a:pt x="107872" y="51411"/>
                </a:lnTo>
                <a:lnTo>
                  <a:pt x="111920" y="48561"/>
                </a:lnTo>
                <a:lnTo>
                  <a:pt x="115571" y="45709"/>
                </a:lnTo>
                <a:lnTo>
                  <a:pt x="118957" y="42856"/>
                </a:lnTo>
                <a:lnTo>
                  <a:pt x="122167" y="40000"/>
                </a:lnTo>
                <a:lnTo>
                  <a:pt x="126212" y="38097"/>
                </a:lnTo>
                <a:lnTo>
                  <a:pt x="130814" y="36828"/>
                </a:lnTo>
                <a:lnTo>
                  <a:pt x="135787" y="35982"/>
                </a:lnTo>
                <a:lnTo>
                  <a:pt x="139102" y="34466"/>
                </a:lnTo>
                <a:lnTo>
                  <a:pt x="141312" y="32502"/>
                </a:lnTo>
                <a:lnTo>
                  <a:pt x="142786" y="30241"/>
                </a:lnTo>
                <a:lnTo>
                  <a:pt x="145673" y="28733"/>
                </a:lnTo>
                <a:lnTo>
                  <a:pt x="149503" y="27728"/>
                </a:lnTo>
                <a:lnTo>
                  <a:pt x="153961" y="27058"/>
                </a:lnTo>
                <a:lnTo>
                  <a:pt x="157886" y="25659"/>
                </a:lnTo>
                <a:lnTo>
                  <a:pt x="161454" y="23773"/>
                </a:lnTo>
                <a:lnTo>
                  <a:pt x="164786" y="21564"/>
                </a:lnTo>
                <a:lnTo>
                  <a:pt x="167007" y="19139"/>
                </a:lnTo>
                <a:lnTo>
                  <a:pt x="168488" y="16569"/>
                </a:lnTo>
                <a:lnTo>
                  <a:pt x="169476" y="13904"/>
                </a:lnTo>
                <a:lnTo>
                  <a:pt x="169181" y="12127"/>
                </a:lnTo>
                <a:lnTo>
                  <a:pt x="168032" y="10942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2"/>
          <p:cNvSpPr/>
          <p:nvPr/>
        </p:nvSpPr>
        <p:spPr>
          <a:xfrm>
            <a:off x="1931669" y="2683192"/>
            <a:ext cx="94299" cy="325368"/>
          </a:xfrm>
          <a:custGeom>
            <a:avLst/>
            <a:gdLst/>
            <a:ahLst/>
            <a:cxnLst/>
            <a:rect l="0" t="0" r="0" b="0"/>
            <a:pathLst>
              <a:path w="94299" h="32536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4229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7234" y="14229"/>
                </a:lnTo>
                <a:lnTo>
                  <a:pt x="19109" y="15201"/>
                </a:lnTo>
                <a:lnTo>
                  <a:pt x="21312" y="15849"/>
                </a:lnTo>
                <a:lnTo>
                  <a:pt x="23733" y="17234"/>
                </a:lnTo>
                <a:lnTo>
                  <a:pt x="26300" y="19109"/>
                </a:lnTo>
                <a:lnTo>
                  <a:pt x="28963" y="21312"/>
                </a:lnTo>
                <a:lnTo>
                  <a:pt x="31692" y="23733"/>
                </a:lnTo>
                <a:lnTo>
                  <a:pt x="37263" y="28963"/>
                </a:lnTo>
                <a:lnTo>
                  <a:pt x="40082" y="30739"/>
                </a:lnTo>
                <a:lnTo>
                  <a:pt x="42914" y="31922"/>
                </a:lnTo>
                <a:lnTo>
                  <a:pt x="45755" y="32712"/>
                </a:lnTo>
                <a:lnTo>
                  <a:pt x="48601" y="34190"/>
                </a:lnTo>
                <a:lnTo>
                  <a:pt x="51451" y="36129"/>
                </a:lnTo>
                <a:lnTo>
                  <a:pt x="54303" y="38373"/>
                </a:lnTo>
                <a:lnTo>
                  <a:pt x="57157" y="39870"/>
                </a:lnTo>
                <a:lnTo>
                  <a:pt x="60012" y="40867"/>
                </a:lnTo>
                <a:lnTo>
                  <a:pt x="62868" y="41532"/>
                </a:lnTo>
                <a:lnTo>
                  <a:pt x="64772" y="42928"/>
                </a:lnTo>
                <a:lnTo>
                  <a:pt x="66042" y="44811"/>
                </a:lnTo>
                <a:lnTo>
                  <a:pt x="66888" y="47019"/>
                </a:lnTo>
                <a:lnTo>
                  <a:pt x="68405" y="48491"/>
                </a:lnTo>
                <a:lnTo>
                  <a:pt x="70368" y="49472"/>
                </a:lnTo>
                <a:lnTo>
                  <a:pt x="72630" y="50127"/>
                </a:lnTo>
                <a:lnTo>
                  <a:pt x="74138" y="51515"/>
                </a:lnTo>
                <a:lnTo>
                  <a:pt x="75143" y="53394"/>
                </a:lnTo>
                <a:lnTo>
                  <a:pt x="76259" y="58021"/>
                </a:lnTo>
                <a:lnTo>
                  <a:pt x="76888" y="65980"/>
                </a:lnTo>
                <a:lnTo>
                  <a:pt x="77035" y="71552"/>
                </a:lnTo>
                <a:lnTo>
                  <a:pt x="78027" y="73419"/>
                </a:lnTo>
                <a:lnTo>
                  <a:pt x="79641" y="74664"/>
                </a:lnTo>
                <a:lnTo>
                  <a:pt x="81669" y="75493"/>
                </a:lnTo>
                <a:lnTo>
                  <a:pt x="83021" y="76999"/>
                </a:lnTo>
                <a:lnTo>
                  <a:pt x="83923" y="78955"/>
                </a:lnTo>
                <a:lnTo>
                  <a:pt x="84924" y="83669"/>
                </a:lnTo>
                <a:lnTo>
                  <a:pt x="85369" y="88939"/>
                </a:lnTo>
                <a:lnTo>
                  <a:pt x="86441" y="91677"/>
                </a:lnTo>
                <a:lnTo>
                  <a:pt x="88107" y="94456"/>
                </a:lnTo>
                <a:lnTo>
                  <a:pt x="90171" y="97261"/>
                </a:lnTo>
                <a:lnTo>
                  <a:pt x="92464" y="102917"/>
                </a:lnTo>
                <a:lnTo>
                  <a:pt x="93483" y="109558"/>
                </a:lnTo>
                <a:lnTo>
                  <a:pt x="93936" y="118860"/>
                </a:lnTo>
                <a:lnTo>
                  <a:pt x="94191" y="130256"/>
                </a:lnTo>
                <a:lnTo>
                  <a:pt x="94298" y="182773"/>
                </a:lnTo>
                <a:lnTo>
                  <a:pt x="93345" y="184713"/>
                </a:lnTo>
                <a:lnTo>
                  <a:pt x="91758" y="186007"/>
                </a:lnTo>
                <a:lnTo>
                  <a:pt x="89747" y="186870"/>
                </a:lnTo>
                <a:lnTo>
                  <a:pt x="88406" y="188398"/>
                </a:lnTo>
                <a:lnTo>
                  <a:pt x="87513" y="190368"/>
                </a:lnTo>
                <a:lnTo>
                  <a:pt x="86917" y="192635"/>
                </a:lnTo>
                <a:lnTo>
                  <a:pt x="85567" y="194146"/>
                </a:lnTo>
                <a:lnTo>
                  <a:pt x="83715" y="195153"/>
                </a:lnTo>
                <a:lnTo>
                  <a:pt x="81528" y="195824"/>
                </a:lnTo>
                <a:lnTo>
                  <a:pt x="80069" y="197225"/>
                </a:lnTo>
                <a:lnTo>
                  <a:pt x="79097" y="199111"/>
                </a:lnTo>
                <a:lnTo>
                  <a:pt x="78449" y="201320"/>
                </a:lnTo>
                <a:lnTo>
                  <a:pt x="77064" y="202794"/>
                </a:lnTo>
                <a:lnTo>
                  <a:pt x="75189" y="203776"/>
                </a:lnTo>
                <a:lnTo>
                  <a:pt x="72986" y="204430"/>
                </a:lnTo>
                <a:lnTo>
                  <a:pt x="70565" y="205820"/>
                </a:lnTo>
                <a:lnTo>
                  <a:pt x="67999" y="207698"/>
                </a:lnTo>
                <a:lnTo>
                  <a:pt x="65335" y="209903"/>
                </a:lnTo>
                <a:lnTo>
                  <a:pt x="62607" y="211373"/>
                </a:lnTo>
                <a:lnTo>
                  <a:pt x="59835" y="212353"/>
                </a:lnTo>
                <a:lnTo>
                  <a:pt x="57035" y="213006"/>
                </a:lnTo>
                <a:lnTo>
                  <a:pt x="54216" y="214394"/>
                </a:lnTo>
                <a:lnTo>
                  <a:pt x="51384" y="216272"/>
                </a:lnTo>
                <a:lnTo>
                  <a:pt x="48544" y="218476"/>
                </a:lnTo>
                <a:lnTo>
                  <a:pt x="46650" y="220898"/>
                </a:lnTo>
                <a:lnTo>
                  <a:pt x="45388" y="223466"/>
                </a:lnTo>
                <a:lnTo>
                  <a:pt x="44546" y="226130"/>
                </a:lnTo>
                <a:lnTo>
                  <a:pt x="43033" y="227906"/>
                </a:lnTo>
                <a:lnTo>
                  <a:pt x="41071" y="229090"/>
                </a:lnTo>
                <a:lnTo>
                  <a:pt x="38811" y="229879"/>
                </a:lnTo>
                <a:lnTo>
                  <a:pt x="36352" y="230405"/>
                </a:lnTo>
                <a:lnTo>
                  <a:pt x="33760" y="230756"/>
                </a:lnTo>
                <a:lnTo>
                  <a:pt x="31079" y="230990"/>
                </a:lnTo>
                <a:lnTo>
                  <a:pt x="28340" y="231146"/>
                </a:lnTo>
                <a:lnTo>
                  <a:pt x="22756" y="231319"/>
                </a:lnTo>
                <a:lnTo>
                  <a:pt x="20886" y="232318"/>
                </a:lnTo>
                <a:lnTo>
                  <a:pt x="19639" y="233936"/>
                </a:lnTo>
                <a:lnTo>
                  <a:pt x="18808" y="235967"/>
                </a:lnTo>
                <a:lnTo>
                  <a:pt x="17301" y="237322"/>
                </a:lnTo>
                <a:lnTo>
                  <a:pt x="15344" y="238224"/>
                </a:lnTo>
                <a:lnTo>
                  <a:pt x="13087" y="238826"/>
                </a:lnTo>
                <a:lnTo>
                  <a:pt x="10630" y="239227"/>
                </a:lnTo>
                <a:lnTo>
                  <a:pt x="8039" y="239495"/>
                </a:lnTo>
                <a:lnTo>
                  <a:pt x="5360" y="239673"/>
                </a:lnTo>
                <a:lnTo>
                  <a:pt x="3573" y="240745"/>
                </a:lnTo>
                <a:lnTo>
                  <a:pt x="2382" y="242411"/>
                </a:lnTo>
                <a:lnTo>
                  <a:pt x="1059" y="246803"/>
                </a:lnTo>
                <a:lnTo>
                  <a:pt x="314" y="254631"/>
                </a:lnTo>
                <a:lnTo>
                  <a:pt x="93" y="262983"/>
                </a:lnTo>
                <a:lnTo>
                  <a:pt x="42" y="268646"/>
                </a:lnTo>
                <a:lnTo>
                  <a:pt x="980" y="270538"/>
                </a:lnTo>
                <a:lnTo>
                  <a:pt x="2559" y="271798"/>
                </a:lnTo>
                <a:lnTo>
                  <a:pt x="4563" y="272639"/>
                </a:lnTo>
                <a:lnTo>
                  <a:pt x="5900" y="274152"/>
                </a:lnTo>
                <a:lnTo>
                  <a:pt x="6791" y="276113"/>
                </a:lnTo>
                <a:lnTo>
                  <a:pt x="7781" y="280832"/>
                </a:lnTo>
                <a:lnTo>
                  <a:pt x="8221" y="286104"/>
                </a:lnTo>
                <a:lnTo>
                  <a:pt x="9291" y="287891"/>
                </a:lnTo>
                <a:lnTo>
                  <a:pt x="10956" y="289082"/>
                </a:lnTo>
                <a:lnTo>
                  <a:pt x="13020" y="289877"/>
                </a:lnTo>
                <a:lnTo>
                  <a:pt x="14395" y="291358"/>
                </a:lnTo>
                <a:lnTo>
                  <a:pt x="15312" y="293299"/>
                </a:lnTo>
                <a:lnTo>
                  <a:pt x="16331" y="297995"/>
                </a:lnTo>
                <a:lnTo>
                  <a:pt x="16783" y="303257"/>
                </a:lnTo>
                <a:lnTo>
                  <a:pt x="17856" y="305042"/>
                </a:lnTo>
                <a:lnTo>
                  <a:pt x="19525" y="306231"/>
                </a:lnTo>
                <a:lnTo>
                  <a:pt x="21589" y="307024"/>
                </a:lnTo>
                <a:lnTo>
                  <a:pt x="22965" y="308505"/>
                </a:lnTo>
                <a:lnTo>
                  <a:pt x="23883" y="310445"/>
                </a:lnTo>
                <a:lnTo>
                  <a:pt x="24495" y="312691"/>
                </a:lnTo>
                <a:lnTo>
                  <a:pt x="25855" y="314188"/>
                </a:lnTo>
                <a:lnTo>
                  <a:pt x="27714" y="315186"/>
                </a:lnTo>
                <a:lnTo>
                  <a:pt x="29906" y="315852"/>
                </a:lnTo>
                <a:lnTo>
                  <a:pt x="31368" y="317248"/>
                </a:lnTo>
                <a:lnTo>
                  <a:pt x="32342" y="319131"/>
                </a:lnTo>
                <a:lnTo>
                  <a:pt x="32992" y="321339"/>
                </a:lnTo>
                <a:lnTo>
                  <a:pt x="32472" y="322811"/>
                </a:lnTo>
                <a:lnTo>
                  <a:pt x="31173" y="323792"/>
                </a:lnTo>
                <a:lnTo>
                  <a:pt x="29355" y="324447"/>
                </a:lnTo>
                <a:lnTo>
                  <a:pt x="27190" y="324883"/>
                </a:lnTo>
                <a:lnTo>
                  <a:pt x="24794" y="325173"/>
                </a:lnTo>
                <a:lnTo>
                  <a:pt x="22245" y="325367"/>
                </a:lnTo>
                <a:lnTo>
                  <a:pt x="20545" y="324544"/>
                </a:lnTo>
                <a:lnTo>
                  <a:pt x="19412" y="323043"/>
                </a:lnTo>
                <a:lnTo>
                  <a:pt x="18656" y="321089"/>
                </a:lnTo>
                <a:lnTo>
                  <a:pt x="17200" y="319787"/>
                </a:lnTo>
                <a:lnTo>
                  <a:pt x="15277" y="318919"/>
                </a:lnTo>
                <a:lnTo>
                  <a:pt x="8573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3"/>
          <p:cNvSpPr/>
          <p:nvPr/>
        </p:nvSpPr>
        <p:spPr>
          <a:xfrm>
            <a:off x="1905952" y="2957512"/>
            <a:ext cx="101670" cy="64871"/>
          </a:xfrm>
          <a:custGeom>
            <a:avLst/>
            <a:gdLst/>
            <a:ahLst/>
            <a:cxnLst/>
            <a:rect l="0" t="0" r="0" b="0"/>
            <a:pathLst>
              <a:path w="101670" h="64871">
                <a:moveTo>
                  <a:pt x="0" y="25718"/>
                </a:moveTo>
                <a:lnTo>
                  <a:pt x="11932" y="25718"/>
                </a:lnTo>
                <a:lnTo>
                  <a:pt x="13669" y="26670"/>
                </a:lnTo>
                <a:lnTo>
                  <a:pt x="14828" y="28258"/>
                </a:lnTo>
                <a:lnTo>
                  <a:pt x="15600" y="30269"/>
                </a:lnTo>
                <a:lnTo>
                  <a:pt x="17068" y="31609"/>
                </a:lnTo>
                <a:lnTo>
                  <a:pt x="18998" y="32503"/>
                </a:lnTo>
                <a:lnTo>
                  <a:pt x="21238" y="33098"/>
                </a:lnTo>
                <a:lnTo>
                  <a:pt x="23684" y="33496"/>
                </a:lnTo>
                <a:lnTo>
                  <a:pt x="26267" y="33761"/>
                </a:lnTo>
                <a:lnTo>
                  <a:pt x="28941" y="33937"/>
                </a:lnTo>
                <a:lnTo>
                  <a:pt x="30724" y="35007"/>
                </a:lnTo>
                <a:lnTo>
                  <a:pt x="31913" y="36673"/>
                </a:lnTo>
                <a:lnTo>
                  <a:pt x="32705" y="38736"/>
                </a:lnTo>
                <a:lnTo>
                  <a:pt x="34186" y="40112"/>
                </a:lnTo>
                <a:lnTo>
                  <a:pt x="36126" y="41029"/>
                </a:lnTo>
                <a:lnTo>
                  <a:pt x="38371" y="41640"/>
                </a:lnTo>
                <a:lnTo>
                  <a:pt x="40821" y="43000"/>
                </a:lnTo>
                <a:lnTo>
                  <a:pt x="43406" y="44859"/>
                </a:lnTo>
                <a:lnTo>
                  <a:pt x="46083" y="47051"/>
                </a:lnTo>
                <a:lnTo>
                  <a:pt x="48819" y="48513"/>
                </a:lnTo>
                <a:lnTo>
                  <a:pt x="51596" y="49487"/>
                </a:lnTo>
                <a:lnTo>
                  <a:pt x="54400" y="50136"/>
                </a:lnTo>
                <a:lnTo>
                  <a:pt x="56269" y="51522"/>
                </a:lnTo>
                <a:lnTo>
                  <a:pt x="57515" y="53398"/>
                </a:lnTo>
                <a:lnTo>
                  <a:pt x="58346" y="55601"/>
                </a:lnTo>
                <a:lnTo>
                  <a:pt x="59852" y="57070"/>
                </a:lnTo>
                <a:lnTo>
                  <a:pt x="61809" y="58049"/>
                </a:lnTo>
                <a:lnTo>
                  <a:pt x="64066" y="58702"/>
                </a:lnTo>
                <a:lnTo>
                  <a:pt x="66523" y="59137"/>
                </a:lnTo>
                <a:lnTo>
                  <a:pt x="69114" y="59427"/>
                </a:lnTo>
                <a:lnTo>
                  <a:pt x="71793" y="59621"/>
                </a:lnTo>
                <a:lnTo>
                  <a:pt x="73580" y="60702"/>
                </a:lnTo>
                <a:lnTo>
                  <a:pt x="74771" y="62376"/>
                </a:lnTo>
                <a:lnTo>
                  <a:pt x="75565" y="64444"/>
                </a:lnTo>
                <a:lnTo>
                  <a:pt x="76094" y="64870"/>
                </a:lnTo>
                <a:lnTo>
                  <a:pt x="76447" y="64202"/>
                </a:lnTo>
                <a:lnTo>
                  <a:pt x="76682" y="62804"/>
                </a:lnTo>
                <a:lnTo>
                  <a:pt x="77791" y="61872"/>
                </a:lnTo>
                <a:lnTo>
                  <a:pt x="79483" y="61250"/>
                </a:lnTo>
                <a:lnTo>
                  <a:pt x="81564" y="60836"/>
                </a:lnTo>
                <a:lnTo>
                  <a:pt x="82951" y="59607"/>
                </a:lnTo>
                <a:lnTo>
                  <a:pt x="83876" y="57836"/>
                </a:lnTo>
                <a:lnTo>
                  <a:pt x="84492" y="55702"/>
                </a:lnTo>
                <a:lnTo>
                  <a:pt x="84903" y="53327"/>
                </a:lnTo>
                <a:lnTo>
                  <a:pt x="85177" y="50792"/>
                </a:lnTo>
                <a:lnTo>
                  <a:pt x="85360" y="48149"/>
                </a:lnTo>
                <a:lnTo>
                  <a:pt x="86434" y="45434"/>
                </a:lnTo>
                <a:lnTo>
                  <a:pt x="88103" y="42672"/>
                </a:lnTo>
                <a:lnTo>
                  <a:pt x="90168" y="39878"/>
                </a:lnTo>
                <a:lnTo>
                  <a:pt x="91544" y="37063"/>
                </a:lnTo>
                <a:lnTo>
                  <a:pt x="92462" y="34234"/>
                </a:lnTo>
                <a:lnTo>
                  <a:pt x="93074" y="31395"/>
                </a:lnTo>
                <a:lnTo>
                  <a:pt x="93482" y="28550"/>
                </a:lnTo>
                <a:lnTo>
                  <a:pt x="93754" y="25701"/>
                </a:lnTo>
                <a:lnTo>
                  <a:pt x="93935" y="22849"/>
                </a:lnTo>
                <a:lnTo>
                  <a:pt x="94136" y="17140"/>
                </a:lnTo>
                <a:lnTo>
                  <a:pt x="94190" y="14284"/>
                </a:lnTo>
                <a:lnTo>
                  <a:pt x="95178" y="12380"/>
                </a:lnTo>
                <a:lnTo>
                  <a:pt x="96790" y="11111"/>
                </a:lnTo>
                <a:lnTo>
                  <a:pt x="98817" y="10265"/>
                </a:lnTo>
                <a:lnTo>
                  <a:pt x="100167" y="8748"/>
                </a:lnTo>
                <a:lnTo>
                  <a:pt x="101068" y="6785"/>
                </a:lnTo>
                <a:lnTo>
                  <a:pt x="101669" y="4523"/>
                </a:lnTo>
                <a:lnTo>
                  <a:pt x="101117" y="3015"/>
                </a:lnTo>
                <a:lnTo>
                  <a:pt x="99796" y="2010"/>
                </a:lnTo>
                <a:lnTo>
                  <a:pt x="97963" y="1340"/>
                </a:lnTo>
                <a:lnTo>
                  <a:pt x="95789" y="894"/>
                </a:lnTo>
                <a:lnTo>
                  <a:pt x="93387" y="596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 vertex</a:t>
            </a:r>
          </a:p>
          <a:p>
            <a:pPr eaLnBrk="1" hangingPunct="1"/>
            <a:r>
              <a:rPr lang="en-US" smtClean="0"/>
              <a:t>Pick two x points equally distance from the vertex (symmetrical points)</a:t>
            </a:r>
          </a:p>
          <a:p>
            <a:pPr eaLnBrk="1" hangingPunct="1"/>
            <a:r>
              <a:rPr lang="en-US" smtClean="0"/>
              <a:t>Solve for one of them (this will be the answer for both)</a:t>
            </a:r>
          </a:p>
          <a:p>
            <a:pPr eaLnBrk="1" hangingPunct="1"/>
            <a:r>
              <a:rPr lang="en-US" smtClean="0"/>
              <a:t>Point the points and connect them to the vertex</a:t>
            </a:r>
          </a:p>
        </p:txBody>
      </p:sp>
      <p:pic>
        <p:nvPicPr>
          <p:cNvPr id="3686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80037" y="230505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90"/>
          <p:cNvSpPr/>
          <p:nvPr/>
        </p:nvSpPr>
        <p:spPr>
          <a:xfrm>
            <a:off x="6775133" y="4166349"/>
            <a:ext cx="77014" cy="77026"/>
          </a:xfrm>
          <a:custGeom>
            <a:avLst/>
            <a:gdLst/>
            <a:ahLst/>
            <a:cxnLst/>
            <a:rect l="0" t="0" r="0" b="0"/>
            <a:pathLst>
              <a:path w="77014" h="77026">
                <a:moveTo>
                  <a:pt x="68579" y="25603"/>
                </a:moveTo>
                <a:lnTo>
                  <a:pt x="64029" y="25603"/>
                </a:lnTo>
                <a:lnTo>
                  <a:pt x="62688" y="24651"/>
                </a:lnTo>
                <a:lnTo>
                  <a:pt x="61794" y="23063"/>
                </a:lnTo>
                <a:lnTo>
                  <a:pt x="61198" y="21052"/>
                </a:lnTo>
                <a:lnTo>
                  <a:pt x="59849" y="19712"/>
                </a:lnTo>
                <a:lnTo>
                  <a:pt x="57996" y="18818"/>
                </a:lnTo>
                <a:lnTo>
                  <a:pt x="55808" y="18222"/>
                </a:lnTo>
                <a:lnTo>
                  <a:pt x="54350" y="16873"/>
                </a:lnTo>
                <a:lnTo>
                  <a:pt x="53378" y="15020"/>
                </a:lnTo>
                <a:lnTo>
                  <a:pt x="52730" y="12833"/>
                </a:lnTo>
                <a:lnTo>
                  <a:pt x="51346" y="11375"/>
                </a:lnTo>
                <a:lnTo>
                  <a:pt x="49470" y="10403"/>
                </a:lnTo>
                <a:lnTo>
                  <a:pt x="47268" y="9755"/>
                </a:lnTo>
                <a:lnTo>
                  <a:pt x="45799" y="8370"/>
                </a:lnTo>
                <a:lnTo>
                  <a:pt x="44820" y="6494"/>
                </a:lnTo>
                <a:lnTo>
                  <a:pt x="44167" y="4292"/>
                </a:lnTo>
                <a:lnTo>
                  <a:pt x="42779" y="2823"/>
                </a:lnTo>
                <a:lnTo>
                  <a:pt x="40902" y="1844"/>
                </a:lnTo>
                <a:lnTo>
                  <a:pt x="38698" y="1191"/>
                </a:lnTo>
                <a:lnTo>
                  <a:pt x="36276" y="756"/>
                </a:lnTo>
                <a:lnTo>
                  <a:pt x="33708" y="466"/>
                </a:lnTo>
                <a:lnTo>
                  <a:pt x="31045" y="272"/>
                </a:lnTo>
                <a:lnTo>
                  <a:pt x="28316" y="143"/>
                </a:lnTo>
                <a:lnTo>
                  <a:pt x="22745" y="0"/>
                </a:lnTo>
                <a:lnTo>
                  <a:pt x="20878" y="914"/>
                </a:lnTo>
                <a:lnTo>
                  <a:pt x="19633" y="2477"/>
                </a:lnTo>
                <a:lnTo>
                  <a:pt x="18804" y="4470"/>
                </a:lnTo>
                <a:lnTo>
                  <a:pt x="17298" y="5800"/>
                </a:lnTo>
                <a:lnTo>
                  <a:pt x="15341" y="6686"/>
                </a:lnTo>
                <a:lnTo>
                  <a:pt x="13085" y="7276"/>
                </a:lnTo>
                <a:lnTo>
                  <a:pt x="11581" y="8623"/>
                </a:lnTo>
                <a:lnTo>
                  <a:pt x="10578" y="10473"/>
                </a:lnTo>
                <a:lnTo>
                  <a:pt x="9909" y="12659"/>
                </a:lnTo>
                <a:lnTo>
                  <a:pt x="8511" y="14116"/>
                </a:lnTo>
                <a:lnTo>
                  <a:pt x="6626" y="15088"/>
                </a:lnTo>
                <a:lnTo>
                  <a:pt x="4417" y="15735"/>
                </a:lnTo>
                <a:lnTo>
                  <a:pt x="2944" y="17120"/>
                </a:lnTo>
                <a:lnTo>
                  <a:pt x="1963" y="18995"/>
                </a:lnTo>
                <a:lnTo>
                  <a:pt x="1308" y="21198"/>
                </a:lnTo>
                <a:lnTo>
                  <a:pt x="872" y="23618"/>
                </a:lnTo>
                <a:lnTo>
                  <a:pt x="581" y="26185"/>
                </a:lnTo>
                <a:lnTo>
                  <a:pt x="387" y="28848"/>
                </a:lnTo>
                <a:lnTo>
                  <a:pt x="258" y="31577"/>
                </a:lnTo>
                <a:lnTo>
                  <a:pt x="114" y="37148"/>
                </a:lnTo>
                <a:lnTo>
                  <a:pt x="0" y="71324"/>
                </a:lnTo>
                <a:lnTo>
                  <a:pt x="952" y="73229"/>
                </a:lnTo>
                <a:lnTo>
                  <a:pt x="2540" y="74499"/>
                </a:lnTo>
                <a:lnTo>
                  <a:pt x="4550" y="75345"/>
                </a:lnTo>
                <a:lnTo>
                  <a:pt x="6843" y="75909"/>
                </a:lnTo>
                <a:lnTo>
                  <a:pt x="9324" y="76286"/>
                </a:lnTo>
                <a:lnTo>
                  <a:pt x="11931" y="76536"/>
                </a:lnTo>
                <a:lnTo>
                  <a:pt x="14621" y="76704"/>
                </a:lnTo>
                <a:lnTo>
                  <a:pt x="20150" y="76890"/>
                </a:lnTo>
                <a:lnTo>
                  <a:pt x="31461" y="77009"/>
                </a:lnTo>
                <a:lnTo>
                  <a:pt x="37159" y="77025"/>
                </a:lnTo>
                <a:lnTo>
                  <a:pt x="39061" y="76077"/>
                </a:lnTo>
                <a:lnTo>
                  <a:pt x="40327" y="74492"/>
                </a:lnTo>
                <a:lnTo>
                  <a:pt x="41172" y="72483"/>
                </a:lnTo>
                <a:lnTo>
                  <a:pt x="42688" y="71144"/>
                </a:lnTo>
                <a:lnTo>
                  <a:pt x="44651" y="70251"/>
                </a:lnTo>
                <a:lnTo>
                  <a:pt x="46912" y="69656"/>
                </a:lnTo>
                <a:lnTo>
                  <a:pt x="48419" y="68307"/>
                </a:lnTo>
                <a:lnTo>
                  <a:pt x="49424" y="66455"/>
                </a:lnTo>
                <a:lnTo>
                  <a:pt x="50095" y="64267"/>
                </a:lnTo>
                <a:lnTo>
                  <a:pt x="51493" y="62809"/>
                </a:lnTo>
                <a:lnTo>
                  <a:pt x="53379" y="61837"/>
                </a:lnTo>
                <a:lnTo>
                  <a:pt x="55588" y="61189"/>
                </a:lnTo>
                <a:lnTo>
                  <a:pt x="57061" y="59805"/>
                </a:lnTo>
                <a:lnTo>
                  <a:pt x="58043" y="57929"/>
                </a:lnTo>
                <a:lnTo>
                  <a:pt x="58697" y="55726"/>
                </a:lnTo>
                <a:lnTo>
                  <a:pt x="60086" y="54258"/>
                </a:lnTo>
                <a:lnTo>
                  <a:pt x="61965" y="53279"/>
                </a:lnTo>
                <a:lnTo>
                  <a:pt x="64169" y="52626"/>
                </a:lnTo>
                <a:lnTo>
                  <a:pt x="66592" y="52191"/>
                </a:lnTo>
                <a:lnTo>
                  <a:pt x="69160" y="51901"/>
                </a:lnTo>
                <a:lnTo>
                  <a:pt x="71824" y="51707"/>
                </a:lnTo>
                <a:lnTo>
                  <a:pt x="73600" y="50626"/>
                </a:lnTo>
                <a:lnTo>
                  <a:pt x="74783" y="48953"/>
                </a:lnTo>
                <a:lnTo>
                  <a:pt x="75573" y="46884"/>
                </a:lnTo>
                <a:lnTo>
                  <a:pt x="76099" y="44553"/>
                </a:lnTo>
                <a:lnTo>
                  <a:pt x="76450" y="42046"/>
                </a:lnTo>
                <a:lnTo>
                  <a:pt x="76684" y="39423"/>
                </a:lnTo>
                <a:lnTo>
                  <a:pt x="76840" y="36721"/>
                </a:lnTo>
                <a:lnTo>
                  <a:pt x="77013" y="31180"/>
                </a:lnTo>
                <a:lnTo>
                  <a:pt x="76106" y="29321"/>
                </a:lnTo>
                <a:lnTo>
                  <a:pt x="74550" y="28082"/>
                </a:lnTo>
                <a:lnTo>
                  <a:pt x="72559" y="27255"/>
                </a:lnTo>
                <a:lnTo>
                  <a:pt x="71233" y="25752"/>
                </a:lnTo>
                <a:lnTo>
                  <a:pt x="70348" y="23797"/>
                </a:lnTo>
                <a:lnTo>
                  <a:pt x="69758" y="21542"/>
                </a:lnTo>
                <a:lnTo>
                  <a:pt x="68412" y="20038"/>
                </a:lnTo>
                <a:lnTo>
                  <a:pt x="66564" y="19036"/>
                </a:lnTo>
                <a:lnTo>
                  <a:pt x="64378" y="18367"/>
                </a:lnTo>
                <a:lnTo>
                  <a:pt x="62921" y="16969"/>
                </a:lnTo>
                <a:lnTo>
                  <a:pt x="61949" y="15085"/>
                </a:lnTo>
                <a:lnTo>
                  <a:pt x="61301" y="12876"/>
                </a:lnTo>
                <a:lnTo>
                  <a:pt x="59918" y="11403"/>
                </a:lnTo>
                <a:lnTo>
                  <a:pt x="58042" y="10422"/>
                </a:lnTo>
                <a:lnTo>
                  <a:pt x="55839" y="9767"/>
                </a:lnTo>
                <a:lnTo>
                  <a:pt x="53419" y="9331"/>
                </a:lnTo>
                <a:lnTo>
                  <a:pt x="50852" y="9040"/>
                </a:lnTo>
                <a:lnTo>
                  <a:pt x="48189" y="8846"/>
                </a:lnTo>
                <a:lnTo>
                  <a:pt x="45460" y="8717"/>
                </a:lnTo>
                <a:lnTo>
                  <a:pt x="39889" y="8573"/>
                </a:lnTo>
                <a:lnTo>
                  <a:pt x="25717" y="8458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1"/>
          <p:cNvSpPr/>
          <p:nvPr/>
        </p:nvSpPr>
        <p:spPr>
          <a:xfrm>
            <a:off x="5600700" y="1002982"/>
            <a:ext cx="334328" cy="651511"/>
          </a:xfrm>
          <a:custGeom>
            <a:avLst/>
            <a:gdLst/>
            <a:ahLst/>
            <a:cxnLst/>
            <a:rect l="0" t="0" r="0" b="0"/>
            <a:pathLst>
              <a:path w="334328" h="651511">
                <a:moveTo>
                  <a:pt x="334327" y="102870"/>
                </a:moveTo>
                <a:lnTo>
                  <a:pt x="329777" y="98319"/>
                </a:lnTo>
                <a:lnTo>
                  <a:pt x="328436" y="96026"/>
                </a:lnTo>
                <a:lnTo>
                  <a:pt x="325596" y="88248"/>
                </a:lnTo>
                <a:lnTo>
                  <a:pt x="316586" y="77086"/>
                </a:lnTo>
                <a:lnTo>
                  <a:pt x="313928" y="74251"/>
                </a:lnTo>
                <a:lnTo>
                  <a:pt x="312155" y="70456"/>
                </a:lnTo>
                <a:lnTo>
                  <a:pt x="310186" y="61159"/>
                </a:lnTo>
                <a:lnTo>
                  <a:pt x="307755" y="57917"/>
                </a:lnTo>
                <a:lnTo>
                  <a:pt x="304230" y="55757"/>
                </a:lnTo>
                <a:lnTo>
                  <a:pt x="299975" y="54316"/>
                </a:lnTo>
                <a:lnTo>
                  <a:pt x="296186" y="51451"/>
                </a:lnTo>
                <a:lnTo>
                  <a:pt x="289435" y="43187"/>
                </a:lnTo>
                <a:lnTo>
                  <a:pt x="285349" y="40221"/>
                </a:lnTo>
                <a:lnTo>
                  <a:pt x="275729" y="36926"/>
                </a:lnTo>
                <a:lnTo>
                  <a:pt x="272402" y="35095"/>
                </a:lnTo>
                <a:lnTo>
                  <a:pt x="270183" y="32922"/>
                </a:lnTo>
                <a:lnTo>
                  <a:pt x="266766" y="27967"/>
                </a:lnTo>
                <a:lnTo>
                  <a:pt x="262072" y="22590"/>
                </a:lnTo>
                <a:lnTo>
                  <a:pt x="258535" y="20775"/>
                </a:lnTo>
                <a:lnTo>
                  <a:pt x="244454" y="17268"/>
                </a:lnTo>
                <a:lnTo>
                  <a:pt x="239169" y="15322"/>
                </a:lnTo>
                <a:lnTo>
                  <a:pt x="229170" y="10620"/>
                </a:lnTo>
                <a:lnTo>
                  <a:pt x="221551" y="5355"/>
                </a:lnTo>
                <a:lnTo>
                  <a:pt x="217233" y="3570"/>
                </a:lnTo>
                <a:lnTo>
                  <a:pt x="207355" y="1587"/>
                </a:lnTo>
                <a:lnTo>
                  <a:pt x="201102" y="1058"/>
                </a:lnTo>
                <a:lnTo>
                  <a:pt x="194075" y="705"/>
                </a:lnTo>
                <a:lnTo>
                  <a:pt x="179600" y="313"/>
                </a:lnTo>
                <a:lnTo>
                  <a:pt x="139842" y="18"/>
                </a:lnTo>
                <a:lnTo>
                  <a:pt x="101250" y="0"/>
                </a:lnTo>
                <a:lnTo>
                  <a:pt x="97980" y="953"/>
                </a:lnTo>
                <a:lnTo>
                  <a:pt x="88827" y="5891"/>
                </a:lnTo>
                <a:lnTo>
                  <a:pt x="80082" y="8731"/>
                </a:lnTo>
                <a:lnTo>
                  <a:pt x="71459" y="14229"/>
                </a:lnTo>
                <a:lnTo>
                  <a:pt x="65732" y="15849"/>
                </a:lnTo>
                <a:lnTo>
                  <a:pt x="63824" y="17233"/>
                </a:lnTo>
                <a:lnTo>
                  <a:pt x="62551" y="19109"/>
                </a:lnTo>
                <a:lnTo>
                  <a:pt x="61703" y="21312"/>
                </a:lnTo>
                <a:lnTo>
                  <a:pt x="55959" y="28963"/>
                </a:lnTo>
                <a:lnTo>
                  <a:pt x="48224" y="37262"/>
                </a:lnTo>
                <a:lnTo>
                  <a:pt x="46437" y="40082"/>
                </a:lnTo>
                <a:lnTo>
                  <a:pt x="44451" y="45754"/>
                </a:lnTo>
                <a:lnTo>
                  <a:pt x="43333" y="54303"/>
                </a:lnTo>
                <a:lnTo>
                  <a:pt x="42223" y="57157"/>
                </a:lnTo>
                <a:lnTo>
                  <a:pt x="37064" y="65725"/>
                </a:lnTo>
                <a:lnTo>
                  <a:pt x="34159" y="74296"/>
                </a:lnTo>
                <a:lnTo>
                  <a:pt x="30104" y="80010"/>
                </a:lnTo>
                <a:lnTo>
                  <a:pt x="27667" y="90805"/>
                </a:lnTo>
                <a:lnTo>
                  <a:pt x="26295" y="107868"/>
                </a:lnTo>
                <a:lnTo>
                  <a:pt x="25831" y="126717"/>
                </a:lnTo>
                <a:lnTo>
                  <a:pt x="25727" y="160107"/>
                </a:lnTo>
                <a:lnTo>
                  <a:pt x="23181" y="171489"/>
                </a:lnTo>
                <a:lnTo>
                  <a:pt x="19828" y="183850"/>
                </a:lnTo>
                <a:lnTo>
                  <a:pt x="18337" y="198868"/>
                </a:lnTo>
                <a:lnTo>
                  <a:pt x="17674" y="215068"/>
                </a:lnTo>
                <a:lnTo>
                  <a:pt x="17302" y="240254"/>
                </a:lnTo>
                <a:lnTo>
                  <a:pt x="17145" y="475923"/>
                </a:lnTo>
                <a:lnTo>
                  <a:pt x="14605" y="492826"/>
                </a:lnTo>
                <a:lnTo>
                  <a:pt x="11253" y="507641"/>
                </a:lnTo>
                <a:lnTo>
                  <a:pt x="9763" y="523751"/>
                </a:lnTo>
                <a:lnTo>
                  <a:pt x="9102" y="537896"/>
                </a:lnTo>
                <a:lnTo>
                  <a:pt x="8729" y="556569"/>
                </a:lnTo>
                <a:lnTo>
                  <a:pt x="8603" y="579945"/>
                </a:lnTo>
                <a:lnTo>
                  <a:pt x="6046" y="591446"/>
                </a:lnTo>
                <a:lnTo>
                  <a:pt x="1791" y="606091"/>
                </a:lnTo>
                <a:lnTo>
                  <a:pt x="236" y="623551"/>
                </a:lnTo>
                <a:lnTo>
                  <a:pt x="0" y="6515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2"/>
          <p:cNvSpPr/>
          <p:nvPr/>
        </p:nvSpPr>
        <p:spPr>
          <a:xfrm>
            <a:off x="5429250" y="1328737"/>
            <a:ext cx="428626" cy="77154"/>
          </a:xfrm>
          <a:custGeom>
            <a:avLst/>
            <a:gdLst/>
            <a:ahLst/>
            <a:cxnLst/>
            <a:rect l="0" t="0" r="0" b="0"/>
            <a:pathLst>
              <a:path w="428626" h="77154">
                <a:moveTo>
                  <a:pt x="0" y="77153"/>
                </a:moveTo>
                <a:lnTo>
                  <a:pt x="4550" y="77153"/>
                </a:lnTo>
                <a:lnTo>
                  <a:pt x="5891" y="76200"/>
                </a:lnTo>
                <a:lnTo>
                  <a:pt x="6785" y="74613"/>
                </a:lnTo>
                <a:lnTo>
                  <a:pt x="7380" y="72602"/>
                </a:lnTo>
                <a:lnTo>
                  <a:pt x="8730" y="71261"/>
                </a:lnTo>
                <a:lnTo>
                  <a:pt x="10583" y="70368"/>
                </a:lnTo>
                <a:lnTo>
                  <a:pt x="17085" y="68422"/>
                </a:lnTo>
                <a:lnTo>
                  <a:pt x="29501" y="64382"/>
                </a:lnTo>
                <a:lnTo>
                  <a:pt x="36812" y="62924"/>
                </a:lnTo>
                <a:lnTo>
                  <a:pt x="44544" y="61952"/>
                </a:lnTo>
                <a:lnTo>
                  <a:pt x="52556" y="61304"/>
                </a:lnTo>
                <a:lnTo>
                  <a:pt x="60755" y="59919"/>
                </a:lnTo>
                <a:lnTo>
                  <a:pt x="69078" y="58044"/>
                </a:lnTo>
                <a:lnTo>
                  <a:pt x="77484" y="55841"/>
                </a:lnTo>
                <a:lnTo>
                  <a:pt x="85946" y="54372"/>
                </a:lnTo>
                <a:lnTo>
                  <a:pt x="94445" y="53393"/>
                </a:lnTo>
                <a:lnTo>
                  <a:pt x="102968" y="52740"/>
                </a:lnTo>
                <a:lnTo>
                  <a:pt x="111508" y="52305"/>
                </a:lnTo>
                <a:lnTo>
                  <a:pt x="128616" y="51822"/>
                </a:lnTo>
                <a:lnTo>
                  <a:pt x="137179" y="50740"/>
                </a:lnTo>
                <a:lnTo>
                  <a:pt x="145745" y="49067"/>
                </a:lnTo>
                <a:lnTo>
                  <a:pt x="154313" y="46999"/>
                </a:lnTo>
                <a:lnTo>
                  <a:pt x="162883" y="44668"/>
                </a:lnTo>
                <a:lnTo>
                  <a:pt x="180025" y="39537"/>
                </a:lnTo>
                <a:lnTo>
                  <a:pt x="188596" y="37788"/>
                </a:lnTo>
                <a:lnTo>
                  <a:pt x="197168" y="36622"/>
                </a:lnTo>
                <a:lnTo>
                  <a:pt x="205740" y="35845"/>
                </a:lnTo>
                <a:lnTo>
                  <a:pt x="214312" y="34374"/>
                </a:lnTo>
                <a:lnTo>
                  <a:pt x="222885" y="32441"/>
                </a:lnTo>
                <a:lnTo>
                  <a:pt x="231457" y="30200"/>
                </a:lnTo>
                <a:lnTo>
                  <a:pt x="240029" y="28706"/>
                </a:lnTo>
                <a:lnTo>
                  <a:pt x="248602" y="27710"/>
                </a:lnTo>
                <a:lnTo>
                  <a:pt x="257175" y="27046"/>
                </a:lnTo>
                <a:lnTo>
                  <a:pt x="265747" y="26603"/>
                </a:lnTo>
                <a:lnTo>
                  <a:pt x="282892" y="26111"/>
                </a:lnTo>
                <a:lnTo>
                  <a:pt x="342147" y="25733"/>
                </a:lnTo>
                <a:lnTo>
                  <a:pt x="414187" y="25718"/>
                </a:lnTo>
                <a:lnTo>
                  <a:pt x="416142" y="24765"/>
                </a:lnTo>
                <a:lnTo>
                  <a:pt x="417445" y="23178"/>
                </a:lnTo>
                <a:lnTo>
                  <a:pt x="418314" y="21167"/>
                </a:lnTo>
                <a:lnTo>
                  <a:pt x="418894" y="18874"/>
                </a:lnTo>
                <a:lnTo>
                  <a:pt x="419280" y="16393"/>
                </a:lnTo>
                <a:lnTo>
                  <a:pt x="419537" y="13786"/>
                </a:lnTo>
                <a:lnTo>
                  <a:pt x="420661" y="12048"/>
                </a:lnTo>
                <a:lnTo>
                  <a:pt x="422364" y="10889"/>
                </a:lnTo>
                <a:lnTo>
                  <a:pt x="424451" y="10117"/>
                </a:lnTo>
                <a:lnTo>
                  <a:pt x="425842" y="8650"/>
                </a:lnTo>
                <a:lnTo>
                  <a:pt x="426770" y="6719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3"/>
          <p:cNvSpPr/>
          <p:nvPr/>
        </p:nvSpPr>
        <p:spPr>
          <a:xfrm>
            <a:off x="6020761" y="1071562"/>
            <a:ext cx="282885" cy="745809"/>
          </a:xfrm>
          <a:custGeom>
            <a:avLst/>
            <a:gdLst/>
            <a:ahLst/>
            <a:cxnLst/>
            <a:rect l="0" t="0" r="0" b="0"/>
            <a:pathLst>
              <a:path w="282885" h="745809">
                <a:moveTo>
                  <a:pt x="282884" y="0"/>
                </a:moveTo>
                <a:lnTo>
                  <a:pt x="270952" y="11932"/>
                </a:lnTo>
                <a:lnTo>
                  <a:pt x="262976" y="17368"/>
                </a:lnTo>
                <a:lnTo>
                  <a:pt x="258182" y="20151"/>
                </a:lnTo>
                <a:lnTo>
                  <a:pt x="250315" y="25784"/>
                </a:lnTo>
                <a:lnTo>
                  <a:pt x="242691" y="31462"/>
                </a:lnTo>
                <a:lnTo>
                  <a:pt x="237991" y="34310"/>
                </a:lnTo>
                <a:lnTo>
                  <a:pt x="232953" y="37161"/>
                </a:lnTo>
                <a:lnTo>
                  <a:pt x="229594" y="40014"/>
                </a:lnTo>
                <a:lnTo>
                  <a:pt x="227355" y="42868"/>
                </a:lnTo>
                <a:lnTo>
                  <a:pt x="225861" y="45724"/>
                </a:lnTo>
                <a:lnTo>
                  <a:pt x="219123" y="51437"/>
                </a:lnTo>
                <a:lnTo>
                  <a:pt x="210730" y="57151"/>
                </a:lnTo>
                <a:lnTo>
                  <a:pt x="203826" y="62865"/>
                </a:lnTo>
                <a:lnTo>
                  <a:pt x="197582" y="68580"/>
                </a:lnTo>
                <a:lnTo>
                  <a:pt x="194583" y="71438"/>
                </a:lnTo>
                <a:lnTo>
                  <a:pt x="185812" y="84561"/>
                </a:lnTo>
                <a:lnTo>
                  <a:pt x="177181" y="100514"/>
                </a:lnTo>
                <a:lnTo>
                  <a:pt x="168591" y="117306"/>
                </a:lnTo>
                <a:lnTo>
                  <a:pt x="160332" y="128654"/>
                </a:lnTo>
                <a:lnTo>
                  <a:pt x="155462" y="134347"/>
                </a:lnTo>
                <a:lnTo>
                  <a:pt x="147512" y="143212"/>
                </a:lnTo>
                <a:lnTo>
                  <a:pt x="140803" y="151280"/>
                </a:lnTo>
                <a:lnTo>
                  <a:pt x="134647" y="161216"/>
                </a:lnTo>
                <a:lnTo>
                  <a:pt x="126196" y="174521"/>
                </a:lnTo>
                <a:lnTo>
                  <a:pt x="117994" y="189008"/>
                </a:lnTo>
                <a:lnTo>
                  <a:pt x="111473" y="207873"/>
                </a:lnTo>
                <a:lnTo>
                  <a:pt x="103196" y="219705"/>
                </a:lnTo>
                <a:lnTo>
                  <a:pt x="95707" y="233854"/>
                </a:lnTo>
                <a:lnTo>
                  <a:pt x="88252" y="248715"/>
                </a:lnTo>
                <a:lnTo>
                  <a:pt x="83597" y="255345"/>
                </a:lnTo>
                <a:lnTo>
                  <a:pt x="78588" y="261670"/>
                </a:lnTo>
                <a:lnTo>
                  <a:pt x="70483" y="278858"/>
                </a:lnTo>
                <a:lnTo>
                  <a:pt x="63706" y="297292"/>
                </a:lnTo>
                <a:lnTo>
                  <a:pt x="57519" y="311835"/>
                </a:lnTo>
                <a:lnTo>
                  <a:pt x="48681" y="330732"/>
                </a:lnTo>
                <a:lnTo>
                  <a:pt x="40029" y="352947"/>
                </a:lnTo>
                <a:lnTo>
                  <a:pt x="35984" y="373076"/>
                </a:lnTo>
                <a:lnTo>
                  <a:pt x="30235" y="391105"/>
                </a:lnTo>
                <a:lnTo>
                  <a:pt x="22499" y="413063"/>
                </a:lnTo>
                <a:lnTo>
                  <a:pt x="14174" y="437667"/>
                </a:lnTo>
                <a:lnTo>
                  <a:pt x="11057" y="454551"/>
                </a:lnTo>
                <a:lnTo>
                  <a:pt x="9672" y="471580"/>
                </a:lnTo>
                <a:lnTo>
                  <a:pt x="9056" y="488674"/>
                </a:lnTo>
                <a:lnTo>
                  <a:pt x="6242" y="503256"/>
                </a:lnTo>
                <a:lnTo>
                  <a:pt x="2770" y="517039"/>
                </a:lnTo>
                <a:lnTo>
                  <a:pt x="814" y="539912"/>
                </a:lnTo>
                <a:lnTo>
                  <a:pt x="235" y="559177"/>
                </a:lnTo>
                <a:lnTo>
                  <a:pt x="0" y="605755"/>
                </a:lnTo>
                <a:lnTo>
                  <a:pt x="2536" y="617205"/>
                </a:lnTo>
                <a:lnTo>
                  <a:pt x="6837" y="627691"/>
                </a:lnTo>
                <a:lnTo>
                  <a:pt x="11924" y="635526"/>
                </a:lnTo>
                <a:lnTo>
                  <a:pt x="14820" y="644724"/>
                </a:lnTo>
                <a:lnTo>
                  <a:pt x="15591" y="649843"/>
                </a:lnTo>
                <a:lnTo>
                  <a:pt x="21529" y="660612"/>
                </a:lnTo>
                <a:lnTo>
                  <a:pt x="29566" y="670795"/>
                </a:lnTo>
                <a:lnTo>
                  <a:pt x="36313" y="678496"/>
                </a:lnTo>
                <a:lnTo>
                  <a:pt x="42487" y="687634"/>
                </a:lnTo>
                <a:lnTo>
                  <a:pt x="45466" y="692738"/>
                </a:lnTo>
                <a:lnTo>
                  <a:pt x="53857" y="700948"/>
                </a:lnTo>
                <a:lnTo>
                  <a:pt x="58762" y="704471"/>
                </a:lnTo>
                <a:lnTo>
                  <a:pt x="63937" y="708725"/>
                </a:lnTo>
                <a:lnTo>
                  <a:pt x="69292" y="713466"/>
                </a:lnTo>
                <a:lnTo>
                  <a:pt x="79369" y="722861"/>
                </a:lnTo>
                <a:lnTo>
                  <a:pt x="87023" y="730212"/>
                </a:lnTo>
                <a:lnTo>
                  <a:pt x="90397" y="732553"/>
                </a:lnTo>
                <a:lnTo>
                  <a:pt x="96686" y="735154"/>
                </a:lnTo>
                <a:lnTo>
                  <a:pt x="102657" y="736310"/>
                </a:lnTo>
                <a:lnTo>
                  <a:pt x="105582" y="736618"/>
                </a:lnTo>
                <a:lnTo>
                  <a:pt x="108485" y="737776"/>
                </a:lnTo>
                <a:lnTo>
                  <a:pt x="117122" y="743005"/>
                </a:lnTo>
                <a:lnTo>
                  <a:pt x="122852" y="744562"/>
                </a:lnTo>
                <a:lnTo>
                  <a:pt x="131433" y="745438"/>
                </a:lnTo>
                <a:lnTo>
                  <a:pt x="137149" y="745643"/>
                </a:lnTo>
                <a:lnTo>
                  <a:pt x="145723" y="7458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4"/>
          <p:cNvSpPr/>
          <p:nvPr/>
        </p:nvSpPr>
        <p:spPr>
          <a:xfrm>
            <a:off x="6243637" y="1414462"/>
            <a:ext cx="265748" cy="219009"/>
          </a:xfrm>
          <a:custGeom>
            <a:avLst/>
            <a:gdLst/>
            <a:ahLst/>
            <a:cxnLst/>
            <a:rect l="0" t="0" r="0" b="0"/>
            <a:pathLst>
              <a:path w="265748" h="21900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0" y="13670"/>
                </a:lnTo>
                <a:lnTo>
                  <a:pt x="10583" y="14828"/>
                </a:lnTo>
                <a:lnTo>
                  <a:pt x="12770" y="15600"/>
                </a:lnTo>
                <a:lnTo>
                  <a:pt x="14229" y="18020"/>
                </a:lnTo>
                <a:lnTo>
                  <a:pt x="15201" y="21539"/>
                </a:lnTo>
                <a:lnTo>
                  <a:pt x="15849" y="25789"/>
                </a:lnTo>
                <a:lnTo>
                  <a:pt x="18186" y="28623"/>
                </a:lnTo>
                <a:lnTo>
                  <a:pt x="21649" y="30512"/>
                </a:lnTo>
                <a:lnTo>
                  <a:pt x="25862" y="31771"/>
                </a:lnTo>
                <a:lnTo>
                  <a:pt x="29625" y="34516"/>
                </a:lnTo>
                <a:lnTo>
                  <a:pt x="33084" y="38251"/>
                </a:lnTo>
                <a:lnTo>
                  <a:pt x="36344" y="42645"/>
                </a:lnTo>
                <a:lnTo>
                  <a:pt x="40422" y="46528"/>
                </a:lnTo>
                <a:lnTo>
                  <a:pt x="45045" y="50068"/>
                </a:lnTo>
                <a:lnTo>
                  <a:pt x="50033" y="53382"/>
                </a:lnTo>
                <a:lnTo>
                  <a:pt x="54310" y="57495"/>
                </a:lnTo>
                <a:lnTo>
                  <a:pt x="58115" y="62143"/>
                </a:lnTo>
                <a:lnTo>
                  <a:pt x="61603" y="67146"/>
                </a:lnTo>
                <a:lnTo>
                  <a:pt x="65834" y="71434"/>
                </a:lnTo>
                <a:lnTo>
                  <a:pt x="70559" y="75245"/>
                </a:lnTo>
                <a:lnTo>
                  <a:pt x="75614" y="78739"/>
                </a:lnTo>
                <a:lnTo>
                  <a:pt x="80889" y="82972"/>
                </a:lnTo>
                <a:lnTo>
                  <a:pt x="86311" y="87700"/>
                </a:lnTo>
                <a:lnTo>
                  <a:pt x="91831" y="92757"/>
                </a:lnTo>
                <a:lnTo>
                  <a:pt x="103044" y="103455"/>
                </a:lnTo>
                <a:lnTo>
                  <a:pt x="108701" y="108975"/>
                </a:lnTo>
                <a:lnTo>
                  <a:pt x="114377" y="113608"/>
                </a:lnTo>
                <a:lnTo>
                  <a:pt x="120067" y="117648"/>
                </a:lnTo>
                <a:lnTo>
                  <a:pt x="125765" y="121295"/>
                </a:lnTo>
                <a:lnTo>
                  <a:pt x="131468" y="124678"/>
                </a:lnTo>
                <a:lnTo>
                  <a:pt x="137175" y="127886"/>
                </a:lnTo>
                <a:lnTo>
                  <a:pt x="142885" y="130977"/>
                </a:lnTo>
                <a:lnTo>
                  <a:pt x="147644" y="133991"/>
                </a:lnTo>
                <a:lnTo>
                  <a:pt x="155472" y="139879"/>
                </a:lnTo>
                <a:lnTo>
                  <a:pt x="162127" y="145671"/>
                </a:lnTo>
                <a:lnTo>
                  <a:pt x="169211" y="152373"/>
                </a:lnTo>
                <a:lnTo>
                  <a:pt x="190217" y="173112"/>
                </a:lnTo>
                <a:lnTo>
                  <a:pt x="194439" y="176368"/>
                </a:lnTo>
                <a:lnTo>
                  <a:pt x="199158" y="179491"/>
                </a:lnTo>
                <a:lnTo>
                  <a:pt x="204210" y="182526"/>
                </a:lnTo>
                <a:lnTo>
                  <a:pt x="212363" y="185898"/>
                </a:lnTo>
                <a:lnTo>
                  <a:pt x="215870" y="186797"/>
                </a:lnTo>
                <a:lnTo>
                  <a:pt x="222307" y="190336"/>
                </a:lnTo>
                <a:lnTo>
                  <a:pt x="225357" y="192613"/>
                </a:lnTo>
                <a:lnTo>
                  <a:pt x="227391" y="195084"/>
                </a:lnTo>
                <a:lnTo>
                  <a:pt x="228747" y="197683"/>
                </a:lnTo>
                <a:lnTo>
                  <a:pt x="229650" y="200369"/>
                </a:lnTo>
                <a:lnTo>
                  <a:pt x="231205" y="202159"/>
                </a:lnTo>
                <a:lnTo>
                  <a:pt x="233195" y="203353"/>
                </a:lnTo>
                <a:lnTo>
                  <a:pt x="237944" y="204679"/>
                </a:lnTo>
                <a:lnTo>
                  <a:pt x="243231" y="205268"/>
                </a:lnTo>
                <a:lnTo>
                  <a:pt x="245974" y="206378"/>
                </a:lnTo>
                <a:lnTo>
                  <a:pt x="251562" y="210151"/>
                </a:lnTo>
                <a:lnTo>
                  <a:pt x="257220" y="212463"/>
                </a:lnTo>
                <a:lnTo>
                  <a:pt x="260062" y="213080"/>
                </a:lnTo>
                <a:lnTo>
                  <a:pt x="261958" y="214443"/>
                </a:lnTo>
                <a:lnTo>
                  <a:pt x="263221" y="216305"/>
                </a:lnTo>
                <a:lnTo>
                  <a:pt x="264063" y="218498"/>
                </a:lnTo>
                <a:lnTo>
                  <a:pt x="264625" y="219008"/>
                </a:lnTo>
                <a:lnTo>
                  <a:pt x="264999" y="218395"/>
                </a:lnTo>
                <a:lnTo>
                  <a:pt x="265526" y="212982"/>
                </a:lnTo>
                <a:lnTo>
                  <a:pt x="265747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5"/>
          <p:cNvSpPr/>
          <p:nvPr/>
        </p:nvSpPr>
        <p:spPr>
          <a:xfrm>
            <a:off x="6303645" y="1431607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171450" y="0"/>
                </a:moveTo>
                <a:lnTo>
                  <a:pt x="162348" y="4551"/>
                </a:lnTo>
                <a:lnTo>
                  <a:pt x="158714" y="6844"/>
                </a:lnTo>
                <a:lnTo>
                  <a:pt x="155339" y="9325"/>
                </a:lnTo>
                <a:lnTo>
                  <a:pt x="152137" y="11932"/>
                </a:lnTo>
                <a:lnTo>
                  <a:pt x="149049" y="14622"/>
                </a:lnTo>
                <a:lnTo>
                  <a:pt x="146039" y="17368"/>
                </a:lnTo>
                <a:lnTo>
                  <a:pt x="140153" y="22959"/>
                </a:lnTo>
                <a:lnTo>
                  <a:pt x="125747" y="37161"/>
                </a:lnTo>
                <a:lnTo>
                  <a:pt x="121932" y="40014"/>
                </a:lnTo>
                <a:lnTo>
                  <a:pt x="117483" y="42868"/>
                </a:lnTo>
                <a:lnTo>
                  <a:pt x="112611" y="45724"/>
                </a:lnTo>
                <a:lnTo>
                  <a:pt x="108412" y="49533"/>
                </a:lnTo>
                <a:lnTo>
                  <a:pt x="104659" y="53977"/>
                </a:lnTo>
                <a:lnTo>
                  <a:pt x="101205" y="58845"/>
                </a:lnTo>
                <a:lnTo>
                  <a:pt x="96998" y="63995"/>
                </a:lnTo>
                <a:lnTo>
                  <a:pt x="92287" y="69333"/>
                </a:lnTo>
                <a:lnTo>
                  <a:pt x="87242" y="74797"/>
                </a:lnTo>
                <a:lnTo>
                  <a:pt x="83879" y="79392"/>
                </a:lnTo>
                <a:lnTo>
                  <a:pt x="81636" y="83408"/>
                </a:lnTo>
                <a:lnTo>
                  <a:pt x="80142" y="87038"/>
                </a:lnTo>
                <a:lnTo>
                  <a:pt x="77240" y="91363"/>
                </a:lnTo>
                <a:lnTo>
                  <a:pt x="73401" y="96151"/>
                </a:lnTo>
                <a:lnTo>
                  <a:pt x="68936" y="101248"/>
                </a:lnTo>
                <a:lnTo>
                  <a:pt x="65960" y="105599"/>
                </a:lnTo>
                <a:lnTo>
                  <a:pt x="63976" y="109452"/>
                </a:lnTo>
                <a:lnTo>
                  <a:pt x="62653" y="112973"/>
                </a:lnTo>
                <a:lnTo>
                  <a:pt x="60818" y="117225"/>
                </a:lnTo>
                <a:lnTo>
                  <a:pt x="56240" y="127030"/>
                </a:lnTo>
                <a:lnTo>
                  <a:pt x="53686" y="130407"/>
                </a:lnTo>
                <a:lnTo>
                  <a:pt x="51031" y="132658"/>
                </a:lnTo>
                <a:lnTo>
                  <a:pt x="48308" y="134159"/>
                </a:lnTo>
                <a:lnTo>
                  <a:pt x="46492" y="136112"/>
                </a:lnTo>
                <a:lnTo>
                  <a:pt x="45282" y="138366"/>
                </a:lnTo>
                <a:lnTo>
                  <a:pt x="42985" y="144364"/>
                </a:lnTo>
                <a:lnTo>
                  <a:pt x="41039" y="148630"/>
                </a:lnTo>
                <a:lnTo>
                  <a:pt x="38789" y="153379"/>
                </a:lnTo>
                <a:lnTo>
                  <a:pt x="36337" y="157498"/>
                </a:lnTo>
                <a:lnTo>
                  <a:pt x="31072" y="164614"/>
                </a:lnTo>
                <a:lnTo>
                  <a:pt x="28097" y="170952"/>
                </a:lnTo>
                <a:lnTo>
                  <a:pt x="26775" y="176944"/>
                </a:lnTo>
                <a:lnTo>
                  <a:pt x="26187" y="182782"/>
                </a:lnTo>
                <a:lnTo>
                  <a:pt x="25078" y="185672"/>
                </a:lnTo>
                <a:lnTo>
                  <a:pt x="21306" y="191423"/>
                </a:lnTo>
                <a:lnTo>
                  <a:pt x="18994" y="197155"/>
                </a:lnTo>
                <a:lnTo>
                  <a:pt x="17966" y="202877"/>
                </a:lnTo>
                <a:lnTo>
                  <a:pt x="17510" y="208595"/>
                </a:lnTo>
                <a:lnTo>
                  <a:pt x="16435" y="210501"/>
                </a:lnTo>
                <a:lnTo>
                  <a:pt x="14767" y="211771"/>
                </a:lnTo>
                <a:lnTo>
                  <a:pt x="12702" y="212618"/>
                </a:lnTo>
                <a:lnTo>
                  <a:pt x="11325" y="214136"/>
                </a:lnTo>
                <a:lnTo>
                  <a:pt x="10407" y="216100"/>
                </a:lnTo>
                <a:lnTo>
                  <a:pt x="9796" y="218362"/>
                </a:lnTo>
                <a:lnTo>
                  <a:pt x="8435" y="219869"/>
                </a:lnTo>
                <a:lnTo>
                  <a:pt x="6576" y="220875"/>
                </a:lnTo>
                <a:lnTo>
                  <a:pt x="4383" y="221545"/>
                </a:lnTo>
                <a:lnTo>
                  <a:pt x="2922" y="222944"/>
                </a:lnTo>
                <a:lnTo>
                  <a:pt x="1948" y="22482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6"/>
          <p:cNvSpPr/>
          <p:nvPr/>
        </p:nvSpPr>
        <p:spPr>
          <a:xfrm>
            <a:off x="6612255" y="1200150"/>
            <a:ext cx="162844" cy="591503"/>
          </a:xfrm>
          <a:custGeom>
            <a:avLst/>
            <a:gdLst/>
            <a:ahLst/>
            <a:cxnLst/>
            <a:rect l="0" t="0" r="0" b="0"/>
            <a:pathLst>
              <a:path w="162844" h="59150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1" y="7380"/>
                </a:lnTo>
                <a:lnTo>
                  <a:pt x="14621" y="8730"/>
                </a:lnTo>
                <a:lnTo>
                  <a:pt x="17368" y="10582"/>
                </a:lnTo>
                <a:lnTo>
                  <a:pt x="20151" y="12770"/>
                </a:lnTo>
                <a:lnTo>
                  <a:pt x="23912" y="15180"/>
                </a:lnTo>
                <a:lnTo>
                  <a:pt x="28323" y="17740"/>
                </a:lnTo>
                <a:lnTo>
                  <a:pt x="38305" y="23124"/>
                </a:lnTo>
                <a:lnTo>
                  <a:pt x="49092" y="28692"/>
                </a:lnTo>
                <a:lnTo>
                  <a:pt x="53683" y="32463"/>
                </a:lnTo>
                <a:lnTo>
                  <a:pt x="57696" y="36882"/>
                </a:lnTo>
                <a:lnTo>
                  <a:pt x="61324" y="41733"/>
                </a:lnTo>
                <a:lnTo>
                  <a:pt x="65648" y="46872"/>
                </a:lnTo>
                <a:lnTo>
                  <a:pt x="70435" y="52203"/>
                </a:lnTo>
                <a:lnTo>
                  <a:pt x="83734" y="66267"/>
                </a:lnTo>
                <a:lnTo>
                  <a:pt x="101312" y="84104"/>
                </a:lnTo>
                <a:lnTo>
                  <a:pt x="104689" y="89406"/>
                </a:lnTo>
                <a:lnTo>
                  <a:pt x="108440" y="100378"/>
                </a:lnTo>
                <a:lnTo>
                  <a:pt x="111347" y="105019"/>
                </a:lnTo>
                <a:lnTo>
                  <a:pt x="115188" y="109065"/>
                </a:lnTo>
                <a:lnTo>
                  <a:pt x="119655" y="112715"/>
                </a:lnTo>
                <a:lnTo>
                  <a:pt x="122632" y="117053"/>
                </a:lnTo>
                <a:lnTo>
                  <a:pt x="127775" y="131308"/>
                </a:lnTo>
                <a:lnTo>
                  <a:pt x="132354" y="138686"/>
                </a:lnTo>
                <a:lnTo>
                  <a:pt x="134908" y="142940"/>
                </a:lnTo>
                <a:lnTo>
                  <a:pt x="137564" y="147681"/>
                </a:lnTo>
                <a:lnTo>
                  <a:pt x="140287" y="152746"/>
                </a:lnTo>
                <a:lnTo>
                  <a:pt x="143312" y="163454"/>
                </a:lnTo>
                <a:lnTo>
                  <a:pt x="145609" y="174564"/>
                </a:lnTo>
                <a:lnTo>
                  <a:pt x="149805" y="185851"/>
                </a:lnTo>
                <a:lnTo>
                  <a:pt x="154369" y="202728"/>
                </a:lnTo>
                <a:lnTo>
                  <a:pt x="158461" y="212656"/>
                </a:lnTo>
                <a:lnTo>
                  <a:pt x="160914" y="223419"/>
                </a:lnTo>
                <a:lnTo>
                  <a:pt x="162489" y="241299"/>
                </a:lnTo>
                <a:lnTo>
                  <a:pt x="162762" y="255540"/>
                </a:lnTo>
                <a:lnTo>
                  <a:pt x="162843" y="271824"/>
                </a:lnTo>
                <a:lnTo>
                  <a:pt x="160322" y="283053"/>
                </a:lnTo>
                <a:lnTo>
                  <a:pt x="153547" y="302625"/>
                </a:lnTo>
                <a:lnTo>
                  <a:pt x="134258" y="360196"/>
                </a:lnTo>
                <a:lnTo>
                  <a:pt x="130462" y="367766"/>
                </a:lnTo>
                <a:lnTo>
                  <a:pt x="126028" y="374717"/>
                </a:lnTo>
                <a:lnTo>
                  <a:pt x="121165" y="381256"/>
                </a:lnTo>
                <a:lnTo>
                  <a:pt x="116972" y="387521"/>
                </a:lnTo>
                <a:lnTo>
                  <a:pt x="113224" y="393602"/>
                </a:lnTo>
                <a:lnTo>
                  <a:pt x="109772" y="399561"/>
                </a:lnTo>
                <a:lnTo>
                  <a:pt x="103397" y="411262"/>
                </a:lnTo>
                <a:lnTo>
                  <a:pt x="100363" y="417050"/>
                </a:lnTo>
                <a:lnTo>
                  <a:pt x="97389" y="423766"/>
                </a:lnTo>
                <a:lnTo>
                  <a:pt x="94454" y="431100"/>
                </a:lnTo>
                <a:lnTo>
                  <a:pt x="91544" y="438848"/>
                </a:lnTo>
                <a:lnTo>
                  <a:pt x="88652" y="445917"/>
                </a:lnTo>
                <a:lnTo>
                  <a:pt x="85771" y="452536"/>
                </a:lnTo>
                <a:lnTo>
                  <a:pt x="82898" y="458853"/>
                </a:lnTo>
                <a:lnTo>
                  <a:pt x="80031" y="464017"/>
                </a:lnTo>
                <a:lnTo>
                  <a:pt x="77166" y="468412"/>
                </a:lnTo>
                <a:lnTo>
                  <a:pt x="74304" y="472295"/>
                </a:lnTo>
                <a:lnTo>
                  <a:pt x="71443" y="476788"/>
                </a:lnTo>
                <a:lnTo>
                  <a:pt x="68584" y="481689"/>
                </a:lnTo>
                <a:lnTo>
                  <a:pt x="65724" y="486860"/>
                </a:lnTo>
                <a:lnTo>
                  <a:pt x="60009" y="497687"/>
                </a:lnTo>
                <a:lnTo>
                  <a:pt x="57151" y="503241"/>
                </a:lnTo>
                <a:lnTo>
                  <a:pt x="54293" y="507897"/>
                </a:lnTo>
                <a:lnTo>
                  <a:pt x="51435" y="511953"/>
                </a:lnTo>
                <a:lnTo>
                  <a:pt x="48577" y="515609"/>
                </a:lnTo>
                <a:lnTo>
                  <a:pt x="45720" y="519952"/>
                </a:lnTo>
                <a:lnTo>
                  <a:pt x="42862" y="524752"/>
                </a:lnTo>
                <a:lnTo>
                  <a:pt x="40004" y="529857"/>
                </a:lnTo>
                <a:lnTo>
                  <a:pt x="37147" y="534213"/>
                </a:lnTo>
                <a:lnTo>
                  <a:pt x="34289" y="538069"/>
                </a:lnTo>
                <a:lnTo>
                  <a:pt x="31432" y="541593"/>
                </a:lnTo>
                <a:lnTo>
                  <a:pt x="28574" y="544894"/>
                </a:lnTo>
                <a:lnTo>
                  <a:pt x="25717" y="548048"/>
                </a:lnTo>
                <a:lnTo>
                  <a:pt x="22860" y="551102"/>
                </a:lnTo>
                <a:lnTo>
                  <a:pt x="20954" y="554091"/>
                </a:lnTo>
                <a:lnTo>
                  <a:pt x="18837" y="559953"/>
                </a:lnTo>
                <a:lnTo>
                  <a:pt x="17320" y="561897"/>
                </a:lnTo>
                <a:lnTo>
                  <a:pt x="15357" y="563193"/>
                </a:lnTo>
                <a:lnTo>
                  <a:pt x="13095" y="564057"/>
                </a:lnTo>
                <a:lnTo>
                  <a:pt x="11588" y="565585"/>
                </a:lnTo>
                <a:lnTo>
                  <a:pt x="10583" y="567557"/>
                </a:lnTo>
                <a:lnTo>
                  <a:pt x="9466" y="572287"/>
                </a:lnTo>
                <a:lnTo>
                  <a:pt x="8969" y="577565"/>
                </a:lnTo>
                <a:lnTo>
                  <a:pt x="7885" y="579353"/>
                </a:lnTo>
                <a:lnTo>
                  <a:pt x="6209" y="580545"/>
                </a:lnTo>
                <a:lnTo>
                  <a:pt x="4139" y="581340"/>
                </a:lnTo>
                <a:lnTo>
                  <a:pt x="2759" y="582822"/>
                </a:lnTo>
                <a:lnTo>
                  <a:pt x="1839" y="584763"/>
                </a:lnTo>
                <a:lnTo>
                  <a:pt x="0" y="5915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7"/>
          <p:cNvSpPr/>
          <p:nvPr/>
        </p:nvSpPr>
        <p:spPr>
          <a:xfrm>
            <a:off x="6980872" y="1431607"/>
            <a:ext cx="336731" cy="8574"/>
          </a:xfrm>
          <a:custGeom>
            <a:avLst/>
            <a:gdLst/>
            <a:ahLst/>
            <a:cxnLst/>
            <a:rect l="0" t="0" r="0" b="0"/>
            <a:pathLst>
              <a:path w="336731" h="8574">
                <a:moveTo>
                  <a:pt x="0" y="8573"/>
                </a:moveTo>
                <a:lnTo>
                  <a:pt x="24702" y="8573"/>
                </a:lnTo>
                <a:lnTo>
                  <a:pt x="30755" y="7620"/>
                </a:lnTo>
                <a:lnTo>
                  <a:pt x="37649" y="6033"/>
                </a:lnTo>
                <a:lnTo>
                  <a:pt x="45102" y="4022"/>
                </a:lnTo>
                <a:lnTo>
                  <a:pt x="53880" y="2681"/>
                </a:lnTo>
                <a:lnTo>
                  <a:pt x="63543" y="1787"/>
                </a:lnTo>
                <a:lnTo>
                  <a:pt x="73795" y="1192"/>
                </a:lnTo>
                <a:lnTo>
                  <a:pt x="102965" y="530"/>
                </a:lnTo>
                <a:lnTo>
                  <a:pt x="336730" y="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8"/>
          <p:cNvSpPr/>
          <p:nvPr/>
        </p:nvSpPr>
        <p:spPr>
          <a:xfrm>
            <a:off x="7023734" y="1560194"/>
            <a:ext cx="263880" cy="8574"/>
          </a:xfrm>
          <a:custGeom>
            <a:avLst/>
            <a:gdLst/>
            <a:ahLst/>
            <a:cxnLst/>
            <a:rect l="0" t="0" r="0" b="0"/>
            <a:pathLst>
              <a:path w="263880" h="8574">
                <a:moveTo>
                  <a:pt x="0" y="8573"/>
                </a:moveTo>
                <a:lnTo>
                  <a:pt x="259441" y="8573"/>
                </a:lnTo>
                <a:lnTo>
                  <a:pt x="261543" y="7620"/>
                </a:lnTo>
                <a:lnTo>
                  <a:pt x="262945" y="6033"/>
                </a:lnTo>
                <a:lnTo>
                  <a:pt x="263879" y="4022"/>
                </a:lnTo>
                <a:lnTo>
                  <a:pt x="263549" y="2682"/>
                </a:lnTo>
                <a:lnTo>
                  <a:pt x="262377" y="178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9"/>
          <p:cNvSpPr/>
          <p:nvPr/>
        </p:nvSpPr>
        <p:spPr>
          <a:xfrm>
            <a:off x="7460932" y="1337310"/>
            <a:ext cx="342901" cy="428625"/>
          </a:xfrm>
          <a:custGeom>
            <a:avLst/>
            <a:gdLst/>
            <a:ahLst/>
            <a:cxnLst/>
            <a:rect l="0" t="0" r="0" b="0"/>
            <a:pathLst>
              <a:path w="342901" h="428625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1" y="1787"/>
                </a:lnTo>
                <a:lnTo>
                  <a:pt x="4551" y="1191"/>
                </a:lnTo>
                <a:lnTo>
                  <a:pt x="11865" y="529"/>
                </a:lnTo>
                <a:lnTo>
                  <a:pt x="20513" y="235"/>
                </a:lnTo>
                <a:lnTo>
                  <a:pt x="33826" y="46"/>
                </a:lnTo>
                <a:lnTo>
                  <a:pt x="70238" y="0"/>
                </a:lnTo>
                <a:lnTo>
                  <a:pt x="73496" y="953"/>
                </a:lnTo>
                <a:lnTo>
                  <a:pt x="82630" y="5891"/>
                </a:lnTo>
                <a:lnTo>
                  <a:pt x="91369" y="8730"/>
                </a:lnTo>
                <a:lnTo>
                  <a:pt x="97124" y="12770"/>
                </a:lnTo>
                <a:lnTo>
                  <a:pt x="102856" y="20280"/>
                </a:lnTo>
                <a:lnTo>
                  <a:pt x="108579" y="29968"/>
                </a:lnTo>
                <a:lnTo>
                  <a:pt x="114298" y="40624"/>
                </a:lnTo>
                <a:lnTo>
                  <a:pt x="122872" y="52782"/>
                </a:lnTo>
                <a:lnTo>
                  <a:pt x="124777" y="58048"/>
                </a:lnTo>
                <a:lnTo>
                  <a:pt x="126047" y="64416"/>
                </a:lnTo>
                <a:lnTo>
                  <a:pt x="126893" y="71519"/>
                </a:lnTo>
                <a:lnTo>
                  <a:pt x="129363" y="79111"/>
                </a:lnTo>
                <a:lnTo>
                  <a:pt x="132915" y="87031"/>
                </a:lnTo>
                <a:lnTo>
                  <a:pt x="137187" y="95168"/>
                </a:lnTo>
                <a:lnTo>
                  <a:pt x="140989" y="104403"/>
                </a:lnTo>
                <a:lnTo>
                  <a:pt x="144475" y="114369"/>
                </a:lnTo>
                <a:lnTo>
                  <a:pt x="156914" y="153189"/>
                </a:lnTo>
                <a:lnTo>
                  <a:pt x="158902" y="163086"/>
                </a:lnTo>
                <a:lnTo>
                  <a:pt x="160227" y="173494"/>
                </a:lnTo>
                <a:lnTo>
                  <a:pt x="161111" y="184242"/>
                </a:lnTo>
                <a:lnTo>
                  <a:pt x="162653" y="194266"/>
                </a:lnTo>
                <a:lnTo>
                  <a:pt x="164632" y="203805"/>
                </a:lnTo>
                <a:lnTo>
                  <a:pt x="166905" y="213023"/>
                </a:lnTo>
                <a:lnTo>
                  <a:pt x="169373" y="222025"/>
                </a:lnTo>
                <a:lnTo>
                  <a:pt x="174654" y="239647"/>
                </a:lnTo>
                <a:lnTo>
                  <a:pt x="176444" y="249300"/>
                </a:lnTo>
                <a:lnTo>
                  <a:pt x="177637" y="259545"/>
                </a:lnTo>
                <a:lnTo>
                  <a:pt x="178432" y="270185"/>
                </a:lnTo>
                <a:lnTo>
                  <a:pt x="179915" y="281088"/>
                </a:lnTo>
                <a:lnTo>
                  <a:pt x="181856" y="292167"/>
                </a:lnTo>
                <a:lnTo>
                  <a:pt x="184102" y="303363"/>
                </a:lnTo>
                <a:lnTo>
                  <a:pt x="185600" y="312732"/>
                </a:lnTo>
                <a:lnTo>
                  <a:pt x="186598" y="320883"/>
                </a:lnTo>
                <a:lnTo>
                  <a:pt x="187264" y="328222"/>
                </a:lnTo>
                <a:lnTo>
                  <a:pt x="188003" y="341456"/>
                </a:lnTo>
                <a:lnTo>
                  <a:pt x="188332" y="353688"/>
                </a:lnTo>
                <a:lnTo>
                  <a:pt x="188560" y="378269"/>
                </a:lnTo>
                <a:lnTo>
                  <a:pt x="191120" y="387512"/>
                </a:lnTo>
                <a:lnTo>
                  <a:pt x="193135" y="392644"/>
                </a:lnTo>
                <a:lnTo>
                  <a:pt x="195432" y="396065"/>
                </a:lnTo>
                <a:lnTo>
                  <a:pt x="197916" y="398346"/>
                </a:lnTo>
                <a:lnTo>
                  <a:pt x="200523" y="399866"/>
                </a:lnTo>
                <a:lnTo>
                  <a:pt x="202263" y="401832"/>
                </a:lnTo>
                <a:lnTo>
                  <a:pt x="203421" y="404096"/>
                </a:lnTo>
                <a:lnTo>
                  <a:pt x="204710" y="409150"/>
                </a:lnTo>
                <a:lnTo>
                  <a:pt x="205283" y="414572"/>
                </a:lnTo>
                <a:lnTo>
                  <a:pt x="206387" y="416399"/>
                </a:lnTo>
                <a:lnTo>
                  <a:pt x="208077" y="417616"/>
                </a:lnTo>
                <a:lnTo>
                  <a:pt x="210156" y="418428"/>
                </a:lnTo>
                <a:lnTo>
                  <a:pt x="211541" y="419922"/>
                </a:lnTo>
                <a:lnTo>
                  <a:pt x="212465" y="421870"/>
                </a:lnTo>
                <a:lnTo>
                  <a:pt x="213080" y="424122"/>
                </a:lnTo>
                <a:lnTo>
                  <a:pt x="214444" y="425623"/>
                </a:lnTo>
                <a:lnTo>
                  <a:pt x="216306" y="426623"/>
                </a:lnTo>
                <a:lnTo>
                  <a:pt x="220913" y="427735"/>
                </a:lnTo>
                <a:lnTo>
                  <a:pt x="228863" y="428361"/>
                </a:lnTo>
                <a:lnTo>
                  <a:pt x="237250" y="428546"/>
                </a:lnTo>
                <a:lnTo>
                  <a:pt x="268607" y="428624"/>
                </a:lnTo>
                <a:lnTo>
                  <a:pt x="270511" y="427671"/>
                </a:lnTo>
                <a:lnTo>
                  <a:pt x="271781" y="426084"/>
                </a:lnTo>
                <a:lnTo>
                  <a:pt x="272627" y="424073"/>
                </a:lnTo>
                <a:lnTo>
                  <a:pt x="275097" y="422733"/>
                </a:lnTo>
                <a:lnTo>
                  <a:pt x="282920" y="421244"/>
                </a:lnTo>
                <a:lnTo>
                  <a:pt x="285769" y="419894"/>
                </a:lnTo>
                <a:lnTo>
                  <a:pt x="287667" y="418042"/>
                </a:lnTo>
                <a:lnTo>
                  <a:pt x="290729" y="413443"/>
                </a:lnTo>
                <a:lnTo>
                  <a:pt x="295265" y="408225"/>
                </a:lnTo>
                <a:lnTo>
                  <a:pt x="298761" y="406452"/>
                </a:lnTo>
                <a:lnTo>
                  <a:pt x="307725" y="404483"/>
                </a:lnTo>
                <a:lnTo>
                  <a:pt x="315519" y="401067"/>
                </a:lnTo>
                <a:lnTo>
                  <a:pt x="318931" y="398823"/>
                </a:lnTo>
                <a:lnTo>
                  <a:pt x="321206" y="396374"/>
                </a:lnTo>
                <a:lnTo>
                  <a:pt x="322723" y="393789"/>
                </a:lnTo>
                <a:lnTo>
                  <a:pt x="324407" y="388377"/>
                </a:lnTo>
                <a:lnTo>
                  <a:pt x="325156" y="382797"/>
                </a:lnTo>
                <a:lnTo>
                  <a:pt x="326308" y="380928"/>
                </a:lnTo>
                <a:lnTo>
                  <a:pt x="328029" y="379682"/>
                </a:lnTo>
                <a:lnTo>
                  <a:pt x="330128" y="378851"/>
                </a:lnTo>
                <a:lnTo>
                  <a:pt x="331528" y="377345"/>
                </a:lnTo>
                <a:lnTo>
                  <a:pt x="332462" y="375388"/>
                </a:lnTo>
                <a:lnTo>
                  <a:pt x="333498" y="370674"/>
                </a:lnTo>
                <a:lnTo>
                  <a:pt x="333959" y="365404"/>
                </a:lnTo>
                <a:lnTo>
                  <a:pt x="335034" y="363617"/>
                </a:lnTo>
                <a:lnTo>
                  <a:pt x="336704" y="362426"/>
                </a:lnTo>
                <a:lnTo>
                  <a:pt x="338770" y="361632"/>
                </a:lnTo>
                <a:lnTo>
                  <a:pt x="340146" y="360151"/>
                </a:lnTo>
                <a:lnTo>
                  <a:pt x="341065" y="358210"/>
                </a:lnTo>
                <a:lnTo>
                  <a:pt x="34290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0"/>
          <p:cNvSpPr/>
          <p:nvPr/>
        </p:nvSpPr>
        <p:spPr>
          <a:xfrm>
            <a:off x="7478077" y="1345882"/>
            <a:ext cx="274321" cy="377191"/>
          </a:xfrm>
          <a:custGeom>
            <a:avLst/>
            <a:gdLst/>
            <a:ahLst/>
            <a:cxnLst/>
            <a:rect l="0" t="0" r="0" b="0"/>
            <a:pathLst>
              <a:path w="274321" h="377191">
                <a:moveTo>
                  <a:pt x="274320" y="0"/>
                </a:moveTo>
                <a:lnTo>
                  <a:pt x="269769" y="0"/>
                </a:lnTo>
                <a:lnTo>
                  <a:pt x="267476" y="953"/>
                </a:lnTo>
                <a:lnTo>
                  <a:pt x="259698" y="6844"/>
                </a:lnTo>
                <a:lnTo>
                  <a:pt x="254168" y="11932"/>
                </a:lnTo>
                <a:lnTo>
                  <a:pt x="248537" y="19908"/>
                </a:lnTo>
                <a:lnTo>
                  <a:pt x="242858" y="28850"/>
                </a:lnTo>
                <a:lnTo>
                  <a:pt x="234307" y="40192"/>
                </a:lnTo>
                <a:lnTo>
                  <a:pt x="228596" y="49931"/>
                </a:lnTo>
                <a:lnTo>
                  <a:pt x="220026" y="61573"/>
                </a:lnTo>
                <a:lnTo>
                  <a:pt x="211773" y="68006"/>
                </a:lnTo>
                <a:lnTo>
                  <a:pt x="206905" y="71055"/>
                </a:lnTo>
                <a:lnTo>
                  <a:pt x="202706" y="75945"/>
                </a:lnTo>
                <a:lnTo>
                  <a:pt x="198955" y="82062"/>
                </a:lnTo>
                <a:lnTo>
                  <a:pt x="177270" y="125516"/>
                </a:lnTo>
                <a:lnTo>
                  <a:pt x="168957" y="137065"/>
                </a:lnTo>
                <a:lnTo>
                  <a:pt x="164072" y="142812"/>
                </a:lnTo>
                <a:lnTo>
                  <a:pt x="156106" y="154277"/>
                </a:lnTo>
                <a:lnTo>
                  <a:pt x="152648" y="160001"/>
                </a:lnTo>
                <a:lnTo>
                  <a:pt x="143726" y="173982"/>
                </a:lnTo>
                <a:lnTo>
                  <a:pt x="138680" y="181710"/>
                </a:lnTo>
                <a:lnTo>
                  <a:pt x="134363" y="188768"/>
                </a:lnTo>
                <a:lnTo>
                  <a:pt x="130533" y="195378"/>
                </a:lnTo>
                <a:lnTo>
                  <a:pt x="127027" y="201689"/>
                </a:lnTo>
                <a:lnTo>
                  <a:pt x="122785" y="206850"/>
                </a:lnTo>
                <a:lnTo>
                  <a:pt x="118052" y="211242"/>
                </a:lnTo>
                <a:lnTo>
                  <a:pt x="112991" y="215123"/>
                </a:lnTo>
                <a:lnTo>
                  <a:pt x="107712" y="221520"/>
                </a:lnTo>
                <a:lnTo>
                  <a:pt x="102288" y="229595"/>
                </a:lnTo>
                <a:lnTo>
                  <a:pt x="96768" y="238789"/>
                </a:lnTo>
                <a:lnTo>
                  <a:pt x="91181" y="245870"/>
                </a:lnTo>
                <a:lnTo>
                  <a:pt x="85553" y="251543"/>
                </a:lnTo>
                <a:lnTo>
                  <a:pt x="79895" y="256278"/>
                </a:lnTo>
                <a:lnTo>
                  <a:pt x="75171" y="261339"/>
                </a:lnTo>
                <a:lnTo>
                  <a:pt x="67382" y="272043"/>
                </a:lnTo>
                <a:lnTo>
                  <a:pt x="53091" y="293330"/>
                </a:lnTo>
                <a:lnTo>
                  <a:pt x="44869" y="304359"/>
                </a:lnTo>
                <a:lnTo>
                  <a:pt x="38040" y="312436"/>
                </a:lnTo>
                <a:lnTo>
                  <a:pt x="31828" y="319200"/>
                </a:lnTo>
                <a:lnTo>
                  <a:pt x="25894" y="327922"/>
                </a:lnTo>
                <a:lnTo>
                  <a:pt x="22977" y="332915"/>
                </a:lnTo>
                <a:lnTo>
                  <a:pt x="20081" y="336243"/>
                </a:lnTo>
                <a:lnTo>
                  <a:pt x="17198" y="338462"/>
                </a:lnTo>
                <a:lnTo>
                  <a:pt x="14323" y="339941"/>
                </a:lnTo>
                <a:lnTo>
                  <a:pt x="12406" y="342833"/>
                </a:lnTo>
                <a:lnTo>
                  <a:pt x="10276" y="351125"/>
                </a:lnTo>
                <a:lnTo>
                  <a:pt x="6790" y="358621"/>
                </a:lnTo>
                <a:lnTo>
                  <a:pt x="4526" y="361953"/>
                </a:lnTo>
                <a:lnTo>
                  <a:pt x="2012" y="36819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1"/>
          <p:cNvSpPr/>
          <p:nvPr/>
        </p:nvSpPr>
        <p:spPr>
          <a:xfrm>
            <a:off x="7872412" y="1080166"/>
            <a:ext cx="171451" cy="299997"/>
          </a:xfrm>
          <a:custGeom>
            <a:avLst/>
            <a:gdLst/>
            <a:ahLst/>
            <a:cxnLst/>
            <a:rect l="0" t="0" r="0" b="0"/>
            <a:pathLst>
              <a:path w="171451" h="299997">
                <a:moveTo>
                  <a:pt x="0" y="25686"/>
                </a:moveTo>
                <a:lnTo>
                  <a:pt x="0" y="21135"/>
                </a:lnTo>
                <a:lnTo>
                  <a:pt x="953" y="19795"/>
                </a:lnTo>
                <a:lnTo>
                  <a:pt x="2539" y="18901"/>
                </a:lnTo>
                <a:lnTo>
                  <a:pt x="4551" y="18305"/>
                </a:lnTo>
                <a:lnTo>
                  <a:pt x="5892" y="16955"/>
                </a:lnTo>
                <a:lnTo>
                  <a:pt x="6785" y="15103"/>
                </a:lnTo>
                <a:lnTo>
                  <a:pt x="7382" y="12916"/>
                </a:lnTo>
                <a:lnTo>
                  <a:pt x="8730" y="11458"/>
                </a:lnTo>
                <a:lnTo>
                  <a:pt x="10583" y="10485"/>
                </a:lnTo>
                <a:lnTo>
                  <a:pt x="15182" y="9405"/>
                </a:lnTo>
                <a:lnTo>
                  <a:pt x="20400" y="8925"/>
                </a:lnTo>
                <a:lnTo>
                  <a:pt x="22172" y="7845"/>
                </a:lnTo>
                <a:lnTo>
                  <a:pt x="23354" y="6172"/>
                </a:lnTo>
                <a:lnTo>
                  <a:pt x="24142" y="4104"/>
                </a:lnTo>
                <a:lnTo>
                  <a:pt x="25619" y="2726"/>
                </a:lnTo>
                <a:lnTo>
                  <a:pt x="27557" y="1807"/>
                </a:lnTo>
                <a:lnTo>
                  <a:pt x="32251" y="785"/>
                </a:lnTo>
                <a:lnTo>
                  <a:pt x="37511" y="332"/>
                </a:lnTo>
                <a:lnTo>
                  <a:pt x="40247" y="211"/>
                </a:lnTo>
                <a:lnTo>
                  <a:pt x="45828" y="76"/>
                </a:lnTo>
                <a:lnTo>
                  <a:pt x="54325" y="0"/>
                </a:lnTo>
                <a:lnTo>
                  <a:pt x="56219" y="942"/>
                </a:lnTo>
                <a:lnTo>
                  <a:pt x="57483" y="2523"/>
                </a:lnTo>
                <a:lnTo>
                  <a:pt x="58324" y="4529"/>
                </a:lnTo>
                <a:lnTo>
                  <a:pt x="59838" y="5866"/>
                </a:lnTo>
                <a:lnTo>
                  <a:pt x="61799" y="6758"/>
                </a:lnTo>
                <a:lnTo>
                  <a:pt x="64060" y="7352"/>
                </a:lnTo>
                <a:lnTo>
                  <a:pt x="65567" y="8701"/>
                </a:lnTo>
                <a:lnTo>
                  <a:pt x="66571" y="10553"/>
                </a:lnTo>
                <a:lnTo>
                  <a:pt x="67241" y="12740"/>
                </a:lnTo>
                <a:lnTo>
                  <a:pt x="68640" y="14198"/>
                </a:lnTo>
                <a:lnTo>
                  <a:pt x="70524" y="15170"/>
                </a:lnTo>
                <a:lnTo>
                  <a:pt x="72734" y="15818"/>
                </a:lnTo>
                <a:lnTo>
                  <a:pt x="74207" y="17202"/>
                </a:lnTo>
                <a:lnTo>
                  <a:pt x="75189" y="19078"/>
                </a:lnTo>
                <a:lnTo>
                  <a:pt x="76280" y="23701"/>
                </a:lnTo>
                <a:lnTo>
                  <a:pt x="76765" y="28931"/>
                </a:lnTo>
                <a:lnTo>
                  <a:pt x="77846" y="31660"/>
                </a:lnTo>
                <a:lnTo>
                  <a:pt x="82968" y="40050"/>
                </a:lnTo>
                <a:lnTo>
                  <a:pt x="84499" y="45723"/>
                </a:lnTo>
                <a:lnTo>
                  <a:pt x="85362" y="54271"/>
                </a:lnTo>
                <a:lnTo>
                  <a:pt x="85564" y="62520"/>
                </a:lnTo>
                <a:lnTo>
                  <a:pt x="85725" y="147357"/>
                </a:lnTo>
                <a:lnTo>
                  <a:pt x="84773" y="150615"/>
                </a:lnTo>
                <a:lnTo>
                  <a:pt x="81174" y="156775"/>
                </a:lnTo>
                <a:lnTo>
                  <a:pt x="76400" y="162688"/>
                </a:lnTo>
                <a:lnTo>
                  <a:pt x="73793" y="165598"/>
                </a:lnTo>
                <a:lnTo>
                  <a:pt x="72055" y="168491"/>
                </a:lnTo>
                <a:lnTo>
                  <a:pt x="70124" y="174245"/>
                </a:lnTo>
                <a:lnTo>
                  <a:pt x="69038" y="182839"/>
                </a:lnTo>
                <a:lnTo>
                  <a:pt x="67932" y="184747"/>
                </a:lnTo>
                <a:lnTo>
                  <a:pt x="66243" y="186019"/>
                </a:lnTo>
                <a:lnTo>
                  <a:pt x="64165" y="186867"/>
                </a:lnTo>
                <a:lnTo>
                  <a:pt x="62780" y="188385"/>
                </a:lnTo>
                <a:lnTo>
                  <a:pt x="61856" y="190350"/>
                </a:lnTo>
                <a:lnTo>
                  <a:pt x="60829" y="195072"/>
                </a:lnTo>
                <a:lnTo>
                  <a:pt x="60373" y="200346"/>
                </a:lnTo>
                <a:lnTo>
                  <a:pt x="59299" y="203086"/>
                </a:lnTo>
                <a:lnTo>
                  <a:pt x="55566" y="208671"/>
                </a:lnTo>
                <a:lnTo>
                  <a:pt x="53236" y="210541"/>
                </a:lnTo>
                <a:lnTo>
                  <a:pt x="50731" y="211787"/>
                </a:lnTo>
                <a:lnTo>
                  <a:pt x="48109" y="212619"/>
                </a:lnTo>
                <a:lnTo>
                  <a:pt x="46360" y="214125"/>
                </a:lnTo>
                <a:lnTo>
                  <a:pt x="45194" y="216082"/>
                </a:lnTo>
                <a:lnTo>
                  <a:pt x="44417" y="218339"/>
                </a:lnTo>
                <a:lnTo>
                  <a:pt x="41014" y="223387"/>
                </a:lnTo>
                <a:lnTo>
                  <a:pt x="38772" y="226067"/>
                </a:lnTo>
                <a:lnTo>
                  <a:pt x="37278" y="228806"/>
                </a:lnTo>
                <a:lnTo>
                  <a:pt x="34223" y="237211"/>
                </a:lnTo>
                <a:lnTo>
                  <a:pt x="30132" y="242887"/>
                </a:lnTo>
                <a:lnTo>
                  <a:pt x="27680" y="248585"/>
                </a:lnTo>
                <a:lnTo>
                  <a:pt x="27025" y="251438"/>
                </a:lnTo>
                <a:lnTo>
                  <a:pt x="25637" y="253340"/>
                </a:lnTo>
                <a:lnTo>
                  <a:pt x="23760" y="254608"/>
                </a:lnTo>
                <a:lnTo>
                  <a:pt x="19132" y="256016"/>
                </a:lnTo>
                <a:lnTo>
                  <a:pt x="13901" y="256643"/>
                </a:lnTo>
                <a:lnTo>
                  <a:pt x="12124" y="257762"/>
                </a:lnTo>
                <a:lnTo>
                  <a:pt x="10940" y="259461"/>
                </a:lnTo>
                <a:lnTo>
                  <a:pt x="9625" y="263889"/>
                </a:lnTo>
                <a:lnTo>
                  <a:pt x="9041" y="269031"/>
                </a:lnTo>
                <a:lnTo>
                  <a:pt x="9837" y="270784"/>
                </a:lnTo>
                <a:lnTo>
                  <a:pt x="11320" y="271952"/>
                </a:lnTo>
                <a:lnTo>
                  <a:pt x="13262" y="272731"/>
                </a:lnTo>
                <a:lnTo>
                  <a:pt x="17959" y="276136"/>
                </a:lnTo>
                <a:lnTo>
                  <a:pt x="20545" y="278378"/>
                </a:lnTo>
                <a:lnTo>
                  <a:pt x="24174" y="279872"/>
                </a:lnTo>
                <a:lnTo>
                  <a:pt x="28499" y="280868"/>
                </a:lnTo>
                <a:lnTo>
                  <a:pt x="33286" y="281533"/>
                </a:lnTo>
                <a:lnTo>
                  <a:pt x="38384" y="281975"/>
                </a:lnTo>
                <a:lnTo>
                  <a:pt x="43687" y="282271"/>
                </a:lnTo>
                <a:lnTo>
                  <a:pt x="49126" y="282467"/>
                </a:lnTo>
                <a:lnTo>
                  <a:pt x="53707" y="283551"/>
                </a:lnTo>
                <a:lnTo>
                  <a:pt x="57712" y="285226"/>
                </a:lnTo>
                <a:lnTo>
                  <a:pt x="61334" y="287295"/>
                </a:lnTo>
                <a:lnTo>
                  <a:pt x="65655" y="288675"/>
                </a:lnTo>
                <a:lnTo>
                  <a:pt x="70440" y="289594"/>
                </a:lnTo>
                <a:lnTo>
                  <a:pt x="75535" y="290207"/>
                </a:lnTo>
                <a:lnTo>
                  <a:pt x="80836" y="291569"/>
                </a:lnTo>
                <a:lnTo>
                  <a:pt x="86276" y="293429"/>
                </a:lnTo>
                <a:lnTo>
                  <a:pt x="91807" y="295621"/>
                </a:lnTo>
                <a:lnTo>
                  <a:pt x="97400" y="297083"/>
                </a:lnTo>
                <a:lnTo>
                  <a:pt x="103033" y="298057"/>
                </a:lnTo>
                <a:lnTo>
                  <a:pt x="108693" y="298707"/>
                </a:lnTo>
                <a:lnTo>
                  <a:pt x="113420" y="299140"/>
                </a:lnTo>
                <a:lnTo>
                  <a:pt x="117523" y="299429"/>
                </a:lnTo>
                <a:lnTo>
                  <a:pt x="121211" y="299621"/>
                </a:lnTo>
                <a:lnTo>
                  <a:pt x="130390" y="299835"/>
                </a:lnTo>
                <a:lnTo>
                  <a:pt x="156766" y="299996"/>
                </a:lnTo>
                <a:lnTo>
                  <a:pt x="158803" y="299047"/>
                </a:lnTo>
                <a:lnTo>
                  <a:pt x="160162" y="297462"/>
                </a:lnTo>
                <a:lnTo>
                  <a:pt x="161067" y="295452"/>
                </a:lnTo>
                <a:lnTo>
                  <a:pt x="162623" y="294113"/>
                </a:lnTo>
                <a:lnTo>
                  <a:pt x="164612" y="293220"/>
                </a:lnTo>
                <a:lnTo>
                  <a:pt x="166893" y="292624"/>
                </a:lnTo>
                <a:lnTo>
                  <a:pt x="168411" y="291275"/>
                </a:lnTo>
                <a:lnTo>
                  <a:pt x="169424" y="289423"/>
                </a:lnTo>
                <a:lnTo>
                  <a:pt x="170550" y="284825"/>
                </a:lnTo>
                <a:lnTo>
                  <a:pt x="170849" y="282265"/>
                </a:lnTo>
                <a:lnTo>
                  <a:pt x="171450" y="27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2"/>
          <p:cNvSpPr/>
          <p:nvPr/>
        </p:nvSpPr>
        <p:spPr>
          <a:xfrm>
            <a:off x="7992427" y="1654492"/>
            <a:ext cx="214312" cy="377191"/>
          </a:xfrm>
          <a:custGeom>
            <a:avLst/>
            <a:gdLst/>
            <a:ahLst/>
            <a:cxnLst/>
            <a:rect l="0" t="0" r="0" b="0"/>
            <a:pathLst>
              <a:path w="214312" h="377191">
                <a:moveTo>
                  <a:pt x="68580" y="0"/>
                </a:moveTo>
                <a:lnTo>
                  <a:pt x="80512" y="0"/>
                </a:lnTo>
                <a:lnTo>
                  <a:pt x="86060" y="1905"/>
                </a:lnTo>
                <a:lnTo>
                  <a:pt x="93568" y="5080"/>
                </a:lnTo>
                <a:lnTo>
                  <a:pt x="102383" y="9102"/>
                </a:lnTo>
                <a:lnTo>
                  <a:pt x="110166" y="11783"/>
                </a:lnTo>
                <a:lnTo>
                  <a:pt x="117259" y="13570"/>
                </a:lnTo>
                <a:lnTo>
                  <a:pt x="123893" y="14762"/>
                </a:lnTo>
                <a:lnTo>
                  <a:pt x="129267" y="16509"/>
                </a:lnTo>
                <a:lnTo>
                  <a:pt x="133803" y="18626"/>
                </a:lnTo>
                <a:lnTo>
                  <a:pt x="137779" y="20990"/>
                </a:lnTo>
                <a:lnTo>
                  <a:pt x="142336" y="24471"/>
                </a:lnTo>
                <a:lnTo>
                  <a:pt x="147278" y="28696"/>
                </a:lnTo>
                <a:lnTo>
                  <a:pt x="152478" y="33418"/>
                </a:lnTo>
                <a:lnTo>
                  <a:pt x="157849" y="36566"/>
                </a:lnTo>
                <a:lnTo>
                  <a:pt x="163336" y="38665"/>
                </a:lnTo>
                <a:lnTo>
                  <a:pt x="168898" y="40064"/>
                </a:lnTo>
                <a:lnTo>
                  <a:pt x="172607" y="41949"/>
                </a:lnTo>
                <a:lnTo>
                  <a:pt x="175078" y="44159"/>
                </a:lnTo>
                <a:lnTo>
                  <a:pt x="176727" y="46584"/>
                </a:lnTo>
                <a:lnTo>
                  <a:pt x="178778" y="48201"/>
                </a:lnTo>
                <a:lnTo>
                  <a:pt x="181098" y="49279"/>
                </a:lnTo>
                <a:lnTo>
                  <a:pt x="186215" y="50477"/>
                </a:lnTo>
                <a:lnTo>
                  <a:pt x="191665" y="51009"/>
                </a:lnTo>
                <a:lnTo>
                  <a:pt x="193500" y="52104"/>
                </a:lnTo>
                <a:lnTo>
                  <a:pt x="194722" y="53786"/>
                </a:lnTo>
                <a:lnTo>
                  <a:pt x="196080" y="58195"/>
                </a:lnTo>
                <a:lnTo>
                  <a:pt x="196684" y="63329"/>
                </a:lnTo>
                <a:lnTo>
                  <a:pt x="197798" y="65080"/>
                </a:lnTo>
                <a:lnTo>
                  <a:pt x="199493" y="66246"/>
                </a:lnTo>
                <a:lnTo>
                  <a:pt x="201575" y="67024"/>
                </a:lnTo>
                <a:lnTo>
                  <a:pt x="202964" y="68495"/>
                </a:lnTo>
                <a:lnTo>
                  <a:pt x="203888" y="70429"/>
                </a:lnTo>
                <a:lnTo>
                  <a:pt x="204918" y="75117"/>
                </a:lnTo>
                <a:lnTo>
                  <a:pt x="205374" y="80375"/>
                </a:lnTo>
                <a:lnTo>
                  <a:pt x="206449" y="82158"/>
                </a:lnTo>
                <a:lnTo>
                  <a:pt x="208118" y="83347"/>
                </a:lnTo>
                <a:lnTo>
                  <a:pt x="210182" y="84140"/>
                </a:lnTo>
                <a:lnTo>
                  <a:pt x="211559" y="85621"/>
                </a:lnTo>
                <a:lnTo>
                  <a:pt x="212477" y="87561"/>
                </a:lnTo>
                <a:lnTo>
                  <a:pt x="213497" y="92256"/>
                </a:lnTo>
                <a:lnTo>
                  <a:pt x="214151" y="103031"/>
                </a:lnTo>
                <a:lnTo>
                  <a:pt x="214281" y="114332"/>
                </a:lnTo>
                <a:lnTo>
                  <a:pt x="214311" y="140018"/>
                </a:lnTo>
                <a:lnTo>
                  <a:pt x="213359" y="142876"/>
                </a:lnTo>
                <a:lnTo>
                  <a:pt x="209762" y="148590"/>
                </a:lnTo>
                <a:lnTo>
                  <a:pt x="204988" y="154305"/>
                </a:lnTo>
                <a:lnTo>
                  <a:pt x="202381" y="157163"/>
                </a:lnTo>
                <a:lnTo>
                  <a:pt x="200643" y="160020"/>
                </a:lnTo>
                <a:lnTo>
                  <a:pt x="197245" y="168593"/>
                </a:lnTo>
                <a:lnTo>
                  <a:pt x="190628" y="178118"/>
                </a:lnTo>
                <a:lnTo>
                  <a:pt x="185372" y="187431"/>
                </a:lnTo>
                <a:lnTo>
                  <a:pt x="181683" y="191629"/>
                </a:lnTo>
                <a:lnTo>
                  <a:pt x="177320" y="195380"/>
                </a:lnTo>
                <a:lnTo>
                  <a:pt x="172506" y="198834"/>
                </a:lnTo>
                <a:lnTo>
                  <a:pt x="168344" y="203041"/>
                </a:lnTo>
                <a:lnTo>
                  <a:pt x="164616" y="207750"/>
                </a:lnTo>
                <a:lnTo>
                  <a:pt x="161180" y="212795"/>
                </a:lnTo>
                <a:lnTo>
                  <a:pt x="156983" y="217111"/>
                </a:lnTo>
                <a:lnTo>
                  <a:pt x="152280" y="220941"/>
                </a:lnTo>
                <a:lnTo>
                  <a:pt x="147241" y="224446"/>
                </a:lnTo>
                <a:lnTo>
                  <a:pt x="142928" y="228688"/>
                </a:lnTo>
                <a:lnTo>
                  <a:pt x="139100" y="233422"/>
                </a:lnTo>
                <a:lnTo>
                  <a:pt x="135597" y="238482"/>
                </a:lnTo>
                <a:lnTo>
                  <a:pt x="131356" y="242808"/>
                </a:lnTo>
                <a:lnTo>
                  <a:pt x="126623" y="246645"/>
                </a:lnTo>
                <a:lnTo>
                  <a:pt x="121563" y="250155"/>
                </a:lnTo>
                <a:lnTo>
                  <a:pt x="117236" y="253447"/>
                </a:lnTo>
                <a:lnTo>
                  <a:pt x="113400" y="256595"/>
                </a:lnTo>
                <a:lnTo>
                  <a:pt x="109890" y="259646"/>
                </a:lnTo>
                <a:lnTo>
                  <a:pt x="103450" y="265576"/>
                </a:lnTo>
                <a:lnTo>
                  <a:pt x="96460" y="272339"/>
                </a:lnTo>
                <a:lnTo>
                  <a:pt x="87004" y="281695"/>
                </a:lnTo>
                <a:lnTo>
                  <a:pt x="82768" y="284951"/>
                </a:lnTo>
                <a:lnTo>
                  <a:pt x="78991" y="287123"/>
                </a:lnTo>
                <a:lnTo>
                  <a:pt x="75520" y="288570"/>
                </a:lnTo>
                <a:lnTo>
                  <a:pt x="71302" y="291440"/>
                </a:lnTo>
                <a:lnTo>
                  <a:pt x="66584" y="295258"/>
                </a:lnTo>
                <a:lnTo>
                  <a:pt x="61535" y="299709"/>
                </a:lnTo>
                <a:lnTo>
                  <a:pt x="53384" y="307194"/>
                </a:lnTo>
                <a:lnTo>
                  <a:pt x="49877" y="310524"/>
                </a:lnTo>
                <a:lnTo>
                  <a:pt x="47539" y="313696"/>
                </a:lnTo>
                <a:lnTo>
                  <a:pt x="43296" y="322711"/>
                </a:lnTo>
                <a:lnTo>
                  <a:pt x="38926" y="328530"/>
                </a:lnTo>
                <a:lnTo>
                  <a:pt x="36429" y="330462"/>
                </a:lnTo>
                <a:lnTo>
                  <a:pt x="33810" y="331751"/>
                </a:lnTo>
                <a:lnTo>
                  <a:pt x="31113" y="332610"/>
                </a:lnTo>
                <a:lnTo>
                  <a:pt x="29314" y="334135"/>
                </a:lnTo>
                <a:lnTo>
                  <a:pt x="28116" y="336104"/>
                </a:lnTo>
                <a:lnTo>
                  <a:pt x="27316" y="338369"/>
                </a:lnTo>
                <a:lnTo>
                  <a:pt x="25830" y="339880"/>
                </a:lnTo>
                <a:lnTo>
                  <a:pt x="23889" y="340886"/>
                </a:lnTo>
                <a:lnTo>
                  <a:pt x="21641" y="341558"/>
                </a:lnTo>
                <a:lnTo>
                  <a:pt x="20142" y="342958"/>
                </a:lnTo>
                <a:lnTo>
                  <a:pt x="19142" y="344843"/>
                </a:lnTo>
                <a:lnTo>
                  <a:pt x="18033" y="349479"/>
                </a:lnTo>
                <a:lnTo>
                  <a:pt x="17541" y="354714"/>
                </a:lnTo>
                <a:lnTo>
                  <a:pt x="16456" y="356491"/>
                </a:lnTo>
                <a:lnTo>
                  <a:pt x="14781" y="357676"/>
                </a:lnTo>
                <a:lnTo>
                  <a:pt x="12711" y="358465"/>
                </a:lnTo>
                <a:lnTo>
                  <a:pt x="11332" y="359944"/>
                </a:lnTo>
                <a:lnTo>
                  <a:pt x="10412" y="361883"/>
                </a:lnTo>
                <a:lnTo>
                  <a:pt x="9390" y="366577"/>
                </a:lnTo>
                <a:lnTo>
                  <a:pt x="8935" y="371838"/>
                </a:lnTo>
                <a:lnTo>
                  <a:pt x="7862" y="373622"/>
                </a:lnTo>
                <a:lnTo>
                  <a:pt x="6194" y="374812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3"/>
          <p:cNvSpPr/>
          <p:nvPr/>
        </p:nvSpPr>
        <p:spPr>
          <a:xfrm>
            <a:off x="7923847" y="1954530"/>
            <a:ext cx="171451" cy="145724"/>
          </a:xfrm>
          <a:custGeom>
            <a:avLst/>
            <a:gdLst/>
            <a:ahLst/>
            <a:cxnLst/>
            <a:rect l="0" t="0" r="0" b="0"/>
            <a:pathLst>
              <a:path w="171451" h="145724">
                <a:moveTo>
                  <a:pt x="0" y="0"/>
                </a:moveTo>
                <a:lnTo>
                  <a:pt x="0" y="20151"/>
                </a:lnTo>
                <a:lnTo>
                  <a:pt x="953" y="22006"/>
                </a:lnTo>
                <a:lnTo>
                  <a:pt x="2540" y="23243"/>
                </a:lnTo>
                <a:lnTo>
                  <a:pt x="4551" y="24068"/>
                </a:lnTo>
                <a:lnTo>
                  <a:pt x="5892" y="26523"/>
                </a:lnTo>
                <a:lnTo>
                  <a:pt x="6785" y="30064"/>
                </a:lnTo>
                <a:lnTo>
                  <a:pt x="7382" y="34330"/>
                </a:lnTo>
                <a:lnTo>
                  <a:pt x="7778" y="38127"/>
                </a:lnTo>
                <a:lnTo>
                  <a:pt x="8043" y="41610"/>
                </a:lnTo>
                <a:lnTo>
                  <a:pt x="8219" y="44885"/>
                </a:lnTo>
                <a:lnTo>
                  <a:pt x="8416" y="51064"/>
                </a:lnTo>
                <a:lnTo>
                  <a:pt x="8551" y="65673"/>
                </a:lnTo>
                <a:lnTo>
                  <a:pt x="8572" y="122872"/>
                </a:lnTo>
                <a:lnTo>
                  <a:pt x="9525" y="124777"/>
                </a:lnTo>
                <a:lnTo>
                  <a:pt x="11112" y="126047"/>
                </a:lnTo>
                <a:lnTo>
                  <a:pt x="13124" y="126894"/>
                </a:lnTo>
                <a:lnTo>
                  <a:pt x="14464" y="128411"/>
                </a:lnTo>
                <a:lnTo>
                  <a:pt x="15358" y="130374"/>
                </a:lnTo>
                <a:lnTo>
                  <a:pt x="15954" y="132636"/>
                </a:lnTo>
                <a:lnTo>
                  <a:pt x="17303" y="134144"/>
                </a:lnTo>
                <a:lnTo>
                  <a:pt x="19155" y="135149"/>
                </a:lnTo>
                <a:lnTo>
                  <a:pt x="23754" y="136266"/>
                </a:lnTo>
                <a:lnTo>
                  <a:pt x="28973" y="136763"/>
                </a:lnTo>
                <a:lnTo>
                  <a:pt x="30744" y="137847"/>
                </a:lnTo>
                <a:lnTo>
                  <a:pt x="31927" y="139523"/>
                </a:lnTo>
                <a:lnTo>
                  <a:pt x="32714" y="141593"/>
                </a:lnTo>
                <a:lnTo>
                  <a:pt x="34192" y="142972"/>
                </a:lnTo>
                <a:lnTo>
                  <a:pt x="36129" y="143892"/>
                </a:lnTo>
                <a:lnTo>
                  <a:pt x="40823" y="144914"/>
                </a:lnTo>
                <a:lnTo>
                  <a:pt x="46084" y="145369"/>
                </a:lnTo>
                <a:lnTo>
                  <a:pt x="48820" y="145490"/>
                </a:lnTo>
                <a:lnTo>
                  <a:pt x="54400" y="145624"/>
                </a:lnTo>
                <a:lnTo>
                  <a:pt x="71447" y="145723"/>
                </a:lnTo>
                <a:lnTo>
                  <a:pt x="73349" y="144773"/>
                </a:lnTo>
                <a:lnTo>
                  <a:pt x="74617" y="143188"/>
                </a:lnTo>
                <a:lnTo>
                  <a:pt x="75463" y="141178"/>
                </a:lnTo>
                <a:lnTo>
                  <a:pt x="76978" y="139839"/>
                </a:lnTo>
                <a:lnTo>
                  <a:pt x="78941" y="138946"/>
                </a:lnTo>
                <a:lnTo>
                  <a:pt x="81203" y="138350"/>
                </a:lnTo>
                <a:lnTo>
                  <a:pt x="86256" y="135149"/>
                </a:lnTo>
                <a:lnTo>
                  <a:pt x="88936" y="132961"/>
                </a:lnTo>
                <a:lnTo>
                  <a:pt x="91676" y="131503"/>
                </a:lnTo>
                <a:lnTo>
                  <a:pt x="94455" y="130531"/>
                </a:lnTo>
                <a:lnTo>
                  <a:pt x="97260" y="129883"/>
                </a:lnTo>
                <a:lnTo>
                  <a:pt x="100082" y="129451"/>
                </a:lnTo>
                <a:lnTo>
                  <a:pt x="102917" y="129163"/>
                </a:lnTo>
                <a:lnTo>
                  <a:pt x="105759" y="128971"/>
                </a:lnTo>
                <a:lnTo>
                  <a:pt x="108606" y="127890"/>
                </a:lnTo>
                <a:lnTo>
                  <a:pt x="111456" y="126218"/>
                </a:lnTo>
                <a:lnTo>
                  <a:pt x="114310" y="124150"/>
                </a:lnTo>
                <a:lnTo>
                  <a:pt x="117163" y="122772"/>
                </a:lnTo>
                <a:lnTo>
                  <a:pt x="120019" y="121852"/>
                </a:lnTo>
                <a:lnTo>
                  <a:pt x="122876" y="121240"/>
                </a:lnTo>
                <a:lnTo>
                  <a:pt x="125732" y="119879"/>
                </a:lnTo>
                <a:lnTo>
                  <a:pt x="128589" y="118019"/>
                </a:lnTo>
                <a:lnTo>
                  <a:pt x="131446" y="115827"/>
                </a:lnTo>
                <a:lnTo>
                  <a:pt x="134303" y="114365"/>
                </a:lnTo>
                <a:lnTo>
                  <a:pt x="137161" y="113391"/>
                </a:lnTo>
                <a:lnTo>
                  <a:pt x="140018" y="112741"/>
                </a:lnTo>
                <a:lnTo>
                  <a:pt x="141924" y="111356"/>
                </a:lnTo>
                <a:lnTo>
                  <a:pt x="143193" y="109479"/>
                </a:lnTo>
                <a:lnTo>
                  <a:pt x="144039" y="107276"/>
                </a:lnTo>
                <a:lnTo>
                  <a:pt x="145557" y="105807"/>
                </a:lnTo>
                <a:lnTo>
                  <a:pt x="147520" y="104828"/>
                </a:lnTo>
                <a:lnTo>
                  <a:pt x="149782" y="104175"/>
                </a:lnTo>
                <a:lnTo>
                  <a:pt x="151289" y="102788"/>
                </a:lnTo>
                <a:lnTo>
                  <a:pt x="152294" y="100910"/>
                </a:lnTo>
                <a:lnTo>
                  <a:pt x="152964" y="98706"/>
                </a:lnTo>
                <a:lnTo>
                  <a:pt x="154365" y="97236"/>
                </a:lnTo>
                <a:lnTo>
                  <a:pt x="156249" y="96256"/>
                </a:lnTo>
                <a:lnTo>
                  <a:pt x="160884" y="95168"/>
                </a:lnTo>
                <a:lnTo>
                  <a:pt x="163454" y="94878"/>
                </a:lnTo>
                <a:lnTo>
                  <a:pt x="171450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4"/>
          <p:cNvSpPr/>
          <p:nvPr/>
        </p:nvSpPr>
        <p:spPr>
          <a:xfrm>
            <a:off x="1648777" y="5246371"/>
            <a:ext cx="325403" cy="531495"/>
          </a:xfrm>
          <a:custGeom>
            <a:avLst/>
            <a:gdLst/>
            <a:ahLst/>
            <a:cxnLst/>
            <a:rect l="0" t="0" r="0" b="0"/>
            <a:pathLst>
              <a:path w="325403" h="531495">
                <a:moveTo>
                  <a:pt x="317182" y="137158"/>
                </a:moveTo>
                <a:lnTo>
                  <a:pt x="317182" y="132608"/>
                </a:lnTo>
                <a:lnTo>
                  <a:pt x="318135" y="131267"/>
                </a:lnTo>
                <a:lnTo>
                  <a:pt x="319723" y="130374"/>
                </a:lnTo>
                <a:lnTo>
                  <a:pt x="321733" y="129777"/>
                </a:lnTo>
                <a:lnTo>
                  <a:pt x="323074" y="128428"/>
                </a:lnTo>
                <a:lnTo>
                  <a:pt x="323968" y="126576"/>
                </a:lnTo>
                <a:lnTo>
                  <a:pt x="324961" y="121978"/>
                </a:lnTo>
                <a:lnTo>
                  <a:pt x="325402" y="116759"/>
                </a:lnTo>
                <a:lnTo>
                  <a:pt x="324567" y="114033"/>
                </a:lnTo>
                <a:lnTo>
                  <a:pt x="313792" y="95425"/>
                </a:lnTo>
                <a:lnTo>
                  <a:pt x="305833" y="87496"/>
                </a:lnTo>
                <a:lnTo>
                  <a:pt x="301044" y="84048"/>
                </a:lnTo>
                <a:lnTo>
                  <a:pt x="293182" y="75136"/>
                </a:lnTo>
                <a:lnTo>
                  <a:pt x="289752" y="70093"/>
                </a:lnTo>
                <a:lnTo>
                  <a:pt x="284608" y="65778"/>
                </a:lnTo>
                <a:lnTo>
                  <a:pt x="278321" y="61949"/>
                </a:lnTo>
                <a:lnTo>
                  <a:pt x="271272" y="58444"/>
                </a:lnTo>
                <a:lnTo>
                  <a:pt x="265621" y="54203"/>
                </a:lnTo>
                <a:lnTo>
                  <a:pt x="256801" y="44409"/>
                </a:lnTo>
                <a:lnTo>
                  <a:pt x="247166" y="36246"/>
                </a:lnTo>
                <a:lnTo>
                  <a:pt x="241930" y="32737"/>
                </a:lnTo>
                <a:lnTo>
                  <a:pt x="236534" y="29444"/>
                </a:lnTo>
                <a:lnTo>
                  <a:pt x="231032" y="26296"/>
                </a:lnTo>
                <a:lnTo>
                  <a:pt x="219838" y="20259"/>
                </a:lnTo>
                <a:lnTo>
                  <a:pt x="208514" y="14401"/>
                </a:lnTo>
                <a:lnTo>
                  <a:pt x="202826" y="12458"/>
                </a:lnTo>
                <a:lnTo>
                  <a:pt x="197130" y="11162"/>
                </a:lnTo>
                <a:lnTo>
                  <a:pt x="191427" y="10298"/>
                </a:lnTo>
                <a:lnTo>
                  <a:pt x="182551" y="6799"/>
                </a:lnTo>
                <a:lnTo>
                  <a:pt x="178851" y="4532"/>
                </a:lnTo>
                <a:lnTo>
                  <a:pt x="169659" y="2014"/>
                </a:lnTo>
                <a:lnTo>
                  <a:pt x="160177" y="894"/>
                </a:lnTo>
                <a:lnTo>
                  <a:pt x="152787" y="397"/>
                </a:lnTo>
                <a:lnTo>
                  <a:pt x="143272" y="117"/>
                </a:lnTo>
                <a:lnTo>
                  <a:pt x="113139" y="0"/>
                </a:lnTo>
                <a:lnTo>
                  <a:pt x="112573" y="952"/>
                </a:lnTo>
                <a:lnTo>
                  <a:pt x="111945" y="4549"/>
                </a:lnTo>
                <a:lnTo>
                  <a:pt x="109126" y="9324"/>
                </a:lnTo>
                <a:lnTo>
                  <a:pt x="107041" y="11930"/>
                </a:lnTo>
                <a:lnTo>
                  <a:pt x="104698" y="13668"/>
                </a:lnTo>
                <a:lnTo>
                  <a:pt x="99555" y="15599"/>
                </a:lnTo>
                <a:lnTo>
                  <a:pt x="96850" y="18019"/>
                </a:lnTo>
                <a:lnTo>
                  <a:pt x="88492" y="30527"/>
                </a:lnTo>
                <a:lnTo>
                  <a:pt x="79983" y="46297"/>
                </a:lnTo>
                <a:lnTo>
                  <a:pt x="74283" y="57406"/>
                </a:lnTo>
                <a:lnTo>
                  <a:pt x="66035" y="68693"/>
                </a:lnTo>
                <a:lnTo>
                  <a:pt x="61168" y="74370"/>
                </a:lnTo>
                <a:lnTo>
                  <a:pt x="57924" y="80060"/>
                </a:lnTo>
                <a:lnTo>
                  <a:pt x="54319" y="91461"/>
                </a:lnTo>
                <a:lnTo>
                  <a:pt x="51452" y="100027"/>
                </a:lnTo>
                <a:lnTo>
                  <a:pt x="32376" y="152424"/>
                </a:lnTo>
                <a:lnTo>
                  <a:pt x="23139" y="179464"/>
                </a:lnTo>
                <a:lnTo>
                  <a:pt x="20189" y="189175"/>
                </a:lnTo>
                <a:lnTo>
                  <a:pt x="14370" y="210124"/>
                </a:lnTo>
                <a:lnTo>
                  <a:pt x="12438" y="220093"/>
                </a:lnTo>
                <a:lnTo>
                  <a:pt x="11149" y="229595"/>
                </a:lnTo>
                <a:lnTo>
                  <a:pt x="10290" y="238788"/>
                </a:lnTo>
                <a:lnTo>
                  <a:pt x="8765" y="249679"/>
                </a:lnTo>
                <a:lnTo>
                  <a:pt x="4531" y="274480"/>
                </a:lnTo>
                <a:lnTo>
                  <a:pt x="3021" y="286809"/>
                </a:lnTo>
                <a:lnTo>
                  <a:pt x="2014" y="298838"/>
                </a:lnTo>
                <a:lnTo>
                  <a:pt x="1342" y="310668"/>
                </a:lnTo>
                <a:lnTo>
                  <a:pt x="597" y="331431"/>
                </a:lnTo>
                <a:lnTo>
                  <a:pt x="177" y="361726"/>
                </a:lnTo>
                <a:lnTo>
                  <a:pt x="0" y="487453"/>
                </a:lnTo>
                <a:lnTo>
                  <a:pt x="952" y="490704"/>
                </a:lnTo>
                <a:lnTo>
                  <a:pt x="2540" y="492870"/>
                </a:lnTo>
                <a:lnTo>
                  <a:pt x="4551" y="494315"/>
                </a:lnTo>
                <a:lnTo>
                  <a:pt x="5891" y="497183"/>
                </a:lnTo>
                <a:lnTo>
                  <a:pt x="7778" y="509368"/>
                </a:lnTo>
                <a:lnTo>
                  <a:pt x="8416" y="522502"/>
                </a:lnTo>
                <a:lnTo>
                  <a:pt x="8573" y="5314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5"/>
          <p:cNvSpPr/>
          <p:nvPr/>
        </p:nvSpPr>
        <p:spPr>
          <a:xfrm>
            <a:off x="1545907" y="5554979"/>
            <a:ext cx="342901" cy="47733"/>
          </a:xfrm>
          <a:custGeom>
            <a:avLst/>
            <a:gdLst/>
            <a:ahLst/>
            <a:cxnLst/>
            <a:rect l="0" t="0" r="0" b="0"/>
            <a:pathLst>
              <a:path w="342901" h="47733">
                <a:moveTo>
                  <a:pt x="0" y="0"/>
                </a:moveTo>
                <a:lnTo>
                  <a:pt x="86564" y="0"/>
                </a:lnTo>
                <a:lnTo>
                  <a:pt x="98667" y="953"/>
                </a:lnTo>
                <a:lnTo>
                  <a:pt x="110546" y="2541"/>
                </a:lnTo>
                <a:lnTo>
                  <a:pt x="122274" y="4552"/>
                </a:lnTo>
                <a:lnTo>
                  <a:pt x="132951" y="6844"/>
                </a:lnTo>
                <a:lnTo>
                  <a:pt x="142927" y="9325"/>
                </a:lnTo>
                <a:lnTo>
                  <a:pt x="152434" y="11932"/>
                </a:lnTo>
                <a:lnTo>
                  <a:pt x="161631" y="13671"/>
                </a:lnTo>
                <a:lnTo>
                  <a:pt x="170619" y="14829"/>
                </a:lnTo>
                <a:lnTo>
                  <a:pt x="179468" y="15601"/>
                </a:lnTo>
                <a:lnTo>
                  <a:pt x="189178" y="17068"/>
                </a:lnTo>
                <a:lnTo>
                  <a:pt x="199461" y="18999"/>
                </a:lnTo>
                <a:lnTo>
                  <a:pt x="210126" y="21239"/>
                </a:lnTo>
                <a:lnTo>
                  <a:pt x="220094" y="23684"/>
                </a:lnTo>
                <a:lnTo>
                  <a:pt x="229597" y="26267"/>
                </a:lnTo>
                <a:lnTo>
                  <a:pt x="238790" y="28942"/>
                </a:lnTo>
                <a:lnTo>
                  <a:pt x="246823" y="30725"/>
                </a:lnTo>
                <a:lnTo>
                  <a:pt x="254084" y="31914"/>
                </a:lnTo>
                <a:lnTo>
                  <a:pt x="260829" y="32706"/>
                </a:lnTo>
                <a:lnTo>
                  <a:pt x="268184" y="33234"/>
                </a:lnTo>
                <a:lnTo>
                  <a:pt x="275944" y="33586"/>
                </a:lnTo>
                <a:lnTo>
                  <a:pt x="299829" y="34151"/>
                </a:lnTo>
                <a:lnTo>
                  <a:pt x="304661" y="35150"/>
                </a:lnTo>
                <a:lnTo>
                  <a:pt x="309787" y="36769"/>
                </a:lnTo>
                <a:lnTo>
                  <a:pt x="315110" y="38800"/>
                </a:lnTo>
                <a:lnTo>
                  <a:pt x="319611" y="40155"/>
                </a:lnTo>
                <a:lnTo>
                  <a:pt x="323564" y="41058"/>
                </a:lnTo>
                <a:lnTo>
                  <a:pt x="333678" y="42328"/>
                </a:lnTo>
                <a:lnTo>
                  <a:pt x="336752" y="42507"/>
                </a:lnTo>
                <a:lnTo>
                  <a:pt x="338801" y="43578"/>
                </a:lnTo>
                <a:lnTo>
                  <a:pt x="340168" y="45245"/>
                </a:lnTo>
                <a:lnTo>
                  <a:pt x="341078" y="47308"/>
                </a:lnTo>
                <a:lnTo>
                  <a:pt x="341686" y="47732"/>
                </a:lnTo>
                <a:lnTo>
                  <a:pt x="342090" y="47062"/>
                </a:lnTo>
                <a:lnTo>
                  <a:pt x="34290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6"/>
          <p:cNvSpPr/>
          <p:nvPr/>
        </p:nvSpPr>
        <p:spPr>
          <a:xfrm>
            <a:off x="1940245" y="5297804"/>
            <a:ext cx="222883" cy="505385"/>
          </a:xfrm>
          <a:custGeom>
            <a:avLst/>
            <a:gdLst/>
            <a:ahLst/>
            <a:cxnLst/>
            <a:rect l="0" t="0" r="0" b="0"/>
            <a:pathLst>
              <a:path w="222883" h="505385">
                <a:moveTo>
                  <a:pt x="222882" y="0"/>
                </a:moveTo>
                <a:lnTo>
                  <a:pt x="218331" y="0"/>
                </a:lnTo>
                <a:lnTo>
                  <a:pt x="215086" y="953"/>
                </a:lnTo>
                <a:lnTo>
                  <a:pt x="211017" y="2541"/>
                </a:lnTo>
                <a:lnTo>
                  <a:pt x="206399" y="4552"/>
                </a:lnTo>
                <a:lnTo>
                  <a:pt x="202369" y="5892"/>
                </a:lnTo>
                <a:lnTo>
                  <a:pt x="198729" y="6786"/>
                </a:lnTo>
                <a:lnTo>
                  <a:pt x="195350" y="7382"/>
                </a:lnTo>
                <a:lnTo>
                  <a:pt x="191192" y="9684"/>
                </a:lnTo>
                <a:lnTo>
                  <a:pt x="186516" y="13124"/>
                </a:lnTo>
                <a:lnTo>
                  <a:pt x="181493" y="17322"/>
                </a:lnTo>
                <a:lnTo>
                  <a:pt x="176239" y="21073"/>
                </a:lnTo>
                <a:lnTo>
                  <a:pt x="170832" y="24526"/>
                </a:lnTo>
                <a:lnTo>
                  <a:pt x="165322" y="27781"/>
                </a:lnTo>
                <a:lnTo>
                  <a:pt x="151580" y="36478"/>
                </a:lnTo>
                <a:lnTo>
                  <a:pt x="143915" y="41463"/>
                </a:lnTo>
                <a:lnTo>
                  <a:pt x="136899" y="45740"/>
                </a:lnTo>
                <a:lnTo>
                  <a:pt x="130318" y="49544"/>
                </a:lnTo>
                <a:lnTo>
                  <a:pt x="124025" y="53032"/>
                </a:lnTo>
                <a:lnTo>
                  <a:pt x="118877" y="57262"/>
                </a:lnTo>
                <a:lnTo>
                  <a:pt x="114493" y="61987"/>
                </a:lnTo>
                <a:lnTo>
                  <a:pt x="110618" y="67043"/>
                </a:lnTo>
                <a:lnTo>
                  <a:pt x="106129" y="71365"/>
                </a:lnTo>
                <a:lnTo>
                  <a:pt x="101232" y="75200"/>
                </a:lnTo>
                <a:lnTo>
                  <a:pt x="96062" y="78709"/>
                </a:lnTo>
                <a:lnTo>
                  <a:pt x="91663" y="83905"/>
                </a:lnTo>
                <a:lnTo>
                  <a:pt x="87777" y="90227"/>
                </a:lnTo>
                <a:lnTo>
                  <a:pt x="80920" y="102966"/>
                </a:lnTo>
                <a:lnTo>
                  <a:pt x="74698" y="111803"/>
                </a:lnTo>
                <a:lnTo>
                  <a:pt x="68757" y="121446"/>
                </a:lnTo>
                <a:lnTo>
                  <a:pt x="61989" y="132081"/>
                </a:lnTo>
                <a:lnTo>
                  <a:pt x="57518" y="137584"/>
                </a:lnTo>
                <a:lnTo>
                  <a:pt x="52632" y="143158"/>
                </a:lnTo>
                <a:lnTo>
                  <a:pt x="48422" y="148779"/>
                </a:lnTo>
                <a:lnTo>
                  <a:pt x="44663" y="154431"/>
                </a:lnTo>
                <a:lnTo>
                  <a:pt x="41204" y="160105"/>
                </a:lnTo>
                <a:lnTo>
                  <a:pt x="37361" y="171488"/>
                </a:lnTo>
                <a:lnTo>
                  <a:pt x="36336" y="177190"/>
                </a:lnTo>
                <a:lnTo>
                  <a:pt x="32658" y="186067"/>
                </a:lnTo>
                <a:lnTo>
                  <a:pt x="27848" y="195092"/>
                </a:lnTo>
                <a:lnTo>
                  <a:pt x="22535" y="208628"/>
                </a:lnTo>
                <a:lnTo>
                  <a:pt x="18740" y="223212"/>
                </a:lnTo>
                <a:lnTo>
                  <a:pt x="15312" y="230333"/>
                </a:lnTo>
                <a:lnTo>
                  <a:pt x="13065" y="233566"/>
                </a:lnTo>
                <a:lnTo>
                  <a:pt x="10567" y="239697"/>
                </a:lnTo>
                <a:lnTo>
                  <a:pt x="9901" y="242666"/>
                </a:lnTo>
                <a:lnTo>
                  <a:pt x="8505" y="244645"/>
                </a:lnTo>
                <a:lnTo>
                  <a:pt x="6622" y="245964"/>
                </a:lnTo>
                <a:lnTo>
                  <a:pt x="4413" y="246844"/>
                </a:lnTo>
                <a:lnTo>
                  <a:pt x="2941" y="249335"/>
                </a:lnTo>
                <a:lnTo>
                  <a:pt x="1306" y="257184"/>
                </a:lnTo>
                <a:lnTo>
                  <a:pt x="255" y="271852"/>
                </a:lnTo>
                <a:lnTo>
                  <a:pt x="31" y="293057"/>
                </a:lnTo>
                <a:lnTo>
                  <a:pt x="0" y="315908"/>
                </a:lnTo>
                <a:lnTo>
                  <a:pt x="2538" y="326459"/>
                </a:lnTo>
                <a:lnTo>
                  <a:pt x="6841" y="336545"/>
                </a:lnTo>
                <a:lnTo>
                  <a:pt x="11929" y="344204"/>
                </a:lnTo>
                <a:lnTo>
                  <a:pt x="14825" y="353322"/>
                </a:lnTo>
                <a:lnTo>
                  <a:pt x="17065" y="364678"/>
                </a:lnTo>
                <a:lnTo>
                  <a:pt x="21235" y="379249"/>
                </a:lnTo>
                <a:lnTo>
                  <a:pt x="26264" y="390171"/>
                </a:lnTo>
                <a:lnTo>
                  <a:pt x="31674" y="399152"/>
                </a:lnTo>
                <a:lnTo>
                  <a:pt x="37253" y="409494"/>
                </a:lnTo>
                <a:lnTo>
                  <a:pt x="42908" y="417900"/>
                </a:lnTo>
                <a:lnTo>
                  <a:pt x="48596" y="425764"/>
                </a:lnTo>
                <a:lnTo>
                  <a:pt x="54299" y="435609"/>
                </a:lnTo>
                <a:lnTo>
                  <a:pt x="60009" y="443794"/>
                </a:lnTo>
                <a:lnTo>
                  <a:pt x="65721" y="450607"/>
                </a:lnTo>
                <a:lnTo>
                  <a:pt x="71435" y="456810"/>
                </a:lnTo>
                <a:lnTo>
                  <a:pt x="80007" y="465657"/>
                </a:lnTo>
                <a:lnTo>
                  <a:pt x="88580" y="474311"/>
                </a:lnTo>
                <a:lnTo>
                  <a:pt x="91437" y="476228"/>
                </a:lnTo>
                <a:lnTo>
                  <a:pt x="97152" y="478357"/>
                </a:lnTo>
                <a:lnTo>
                  <a:pt x="99057" y="479877"/>
                </a:lnTo>
                <a:lnTo>
                  <a:pt x="100327" y="481844"/>
                </a:lnTo>
                <a:lnTo>
                  <a:pt x="101173" y="484107"/>
                </a:lnTo>
                <a:lnTo>
                  <a:pt x="104654" y="489162"/>
                </a:lnTo>
                <a:lnTo>
                  <a:pt x="106916" y="491843"/>
                </a:lnTo>
                <a:lnTo>
                  <a:pt x="110329" y="493630"/>
                </a:lnTo>
                <a:lnTo>
                  <a:pt x="114509" y="494822"/>
                </a:lnTo>
                <a:lnTo>
                  <a:pt x="119201" y="495617"/>
                </a:lnTo>
                <a:lnTo>
                  <a:pt x="122329" y="497099"/>
                </a:lnTo>
                <a:lnTo>
                  <a:pt x="124414" y="499039"/>
                </a:lnTo>
                <a:lnTo>
                  <a:pt x="125804" y="501286"/>
                </a:lnTo>
                <a:lnTo>
                  <a:pt x="127684" y="502783"/>
                </a:lnTo>
                <a:lnTo>
                  <a:pt x="129889" y="503781"/>
                </a:lnTo>
                <a:lnTo>
                  <a:pt x="134879" y="504891"/>
                </a:lnTo>
                <a:lnTo>
                  <a:pt x="140272" y="505384"/>
                </a:lnTo>
                <a:lnTo>
                  <a:pt x="142091" y="504563"/>
                </a:lnTo>
                <a:lnTo>
                  <a:pt x="143304" y="503063"/>
                </a:lnTo>
                <a:lnTo>
                  <a:pt x="145730" y="4972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7"/>
          <p:cNvSpPr/>
          <p:nvPr/>
        </p:nvSpPr>
        <p:spPr>
          <a:xfrm>
            <a:off x="2214562" y="5426392"/>
            <a:ext cx="68581" cy="317184"/>
          </a:xfrm>
          <a:custGeom>
            <a:avLst/>
            <a:gdLst/>
            <a:ahLst/>
            <a:cxnLst/>
            <a:rect l="0" t="0" r="0" b="0"/>
            <a:pathLst>
              <a:path w="68581" h="317184">
                <a:moveTo>
                  <a:pt x="0" y="0"/>
                </a:moveTo>
                <a:lnTo>
                  <a:pt x="0" y="57312"/>
                </a:lnTo>
                <a:lnTo>
                  <a:pt x="952" y="63925"/>
                </a:lnTo>
                <a:lnTo>
                  <a:pt x="2540" y="71192"/>
                </a:lnTo>
                <a:lnTo>
                  <a:pt x="4551" y="78894"/>
                </a:lnTo>
                <a:lnTo>
                  <a:pt x="5892" y="86886"/>
                </a:lnTo>
                <a:lnTo>
                  <a:pt x="6785" y="95072"/>
                </a:lnTo>
                <a:lnTo>
                  <a:pt x="7381" y="103386"/>
                </a:lnTo>
                <a:lnTo>
                  <a:pt x="7778" y="110834"/>
                </a:lnTo>
                <a:lnTo>
                  <a:pt x="8219" y="124190"/>
                </a:lnTo>
                <a:lnTo>
                  <a:pt x="9290" y="132323"/>
                </a:lnTo>
                <a:lnTo>
                  <a:pt x="10956" y="141556"/>
                </a:lnTo>
                <a:lnTo>
                  <a:pt x="13019" y="151521"/>
                </a:lnTo>
                <a:lnTo>
                  <a:pt x="14394" y="161021"/>
                </a:lnTo>
                <a:lnTo>
                  <a:pt x="15311" y="170213"/>
                </a:lnTo>
                <a:lnTo>
                  <a:pt x="15922" y="179198"/>
                </a:lnTo>
                <a:lnTo>
                  <a:pt x="17282" y="188045"/>
                </a:lnTo>
                <a:lnTo>
                  <a:pt x="19141" y="196801"/>
                </a:lnTo>
                <a:lnTo>
                  <a:pt x="21334" y="205496"/>
                </a:lnTo>
                <a:lnTo>
                  <a:pt x="22795" y="212245"/>
                </a:lnTo>
                <a:lnTo>
                  <a:pt x="23769" y="217697"/>
                </a:lnTo>
                <a:lnTo>
                  <a:pt x="24418" y="222283"/>
                </a:lnTo>
                <a:lnTo>
                  <a:pt x="24852" y="228199"/>
                </a:lnTo>
                <a:lnTo>
                  <a:pt x="25140" y="235000"/>
                </a:lnTo>
                <a:lnTo>
                  <a:pt x="25333" y="242392"/>
                </a:lnTo>
                <a:lnTo>
                  <a:pt x="26413" y="248272"/>
                </a:lnTo>
                <a:lnTo>
                  <a:pt x="28086" y="253145"/>
                </a:lnTo>
                <a:lnTo>
                  <a:pt x="37615" y="272360"/>
                </a:lnTo>
                <a:lnTo>
                  <a:pt x="40317" y="276823"/>
                </a:lnTo>
                <a:lnTo>
                  <a:pt x="43070" y="280751"/>
                </a:lnTo>
                <a:lnTo>
                  <a:pt x="45859" y="284322"/>
                </a:lnTo>
                <a:lnTo>
                  <a:pt x="47717" y="287656"/>
                </a:lnTo>
                <a:lnTo>
                  <a:pt x="49783" y="293900"/>
                </a:lnTo>
                <a:lnTo>
                  <a:pt x="51286" y="296898"/>
                </a:lnTo>
                <a:lnTo>
                  <a:pt x="53241" y="299850"/>
                </a:lnTo>
                <a:lnTo>
                  <a:pt x="55496" y="302770"/>
                </a:lnTo>
                <a:lnTo>
                  <a:pt x="57000" y="305669"/>
                </a:lnTo>
                <a:lnTo>
                  <a:pt x="58671" y="311430"/>
                </a:lnTo>
                <a:lnTo>
                  <a:pt x="60069" y="313348"/>
                </a:lnTo>
                <a:lnTo>
                  <a:pt x="61953" y="314626"/>
                </a:lnTo>
                <a:lnTo>
                  <a:pt x="68580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8"/>
          <p:cNvSpPr/>
          <p:nvPr/>
        </p:nvSpPr>
        <p:spPr>
          <a:xfrm>
            <a:off x="2326004" y="5340667"/>
            <a:ext cx="180021" cy="411481"/>
          </a:xfrm>
          <a:custGeom>
            <a:avLst/>
            <a:gdLst/>
            <a:ahLst/>
            <a:cxnLst/>
            <a:rect l="0" t="0" r="0" b="0"/>
            <a:pathLst>
              <a:path w="180021" h="411481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3353" y="13670"/>
                </a:lnTo>
                <a:lnTo>
                  <a:pt x="27951" y="14828"/>
                </a:lnTo>
                <a:lnTo>
                  <a:pt x="32922" y="15601"/>
                </a:lnTo>
                <a:lnTo>
                  <a:pt x="39093" y="18021"/>
                </a:lnTo>
                <a:lnTo>
                  <a:pt x="46065" y="21539"/>
                </a:lnTo>
                <a:lnTo>
                  <a:pt x="53570" y="25789"/>
                </a:lnTo>
                <a:lnTo>
                  <a:pt x="61431" y="29575"/>
                </a:lnTo>
                <a:lnTo>
                  <a:pt x="69529" y="33052"/>
                </a:lnTo>
                <a:lnTo>
                  <a:pt x="77786" y="36322"/>
                </a:lnTo>
                <a:lnTo>
                  <a:pt x="85195" y="40408"/>
                </a:lnTo>
                <a:lnTo>
                  <a:pt x="92039" y="45036"/>
                </a:lnTo>
                <a:lnTo>
                  <a:pt x="98507" y="50027"/>
                </a:lnTo>
                <a:lnTo>
                  <a:pt x="104724" y="54306"/>
                </a:lnTo>
                <a:lnTo>
                  <a:pt x="110774" y="58111"/>
                </a:lnTo>
                <a:lnTo>
                  <a:pt x="116712" y="61601"/>
                </a:lnTo>
                <a:lnTo>
                  <a:pt x="122575" y="64880"/>
                </a:lnTo>
                <a:lnTo>
                  <a:pt x="134171" y="71063"/>
                </a:lnTo>
                <a:lnTo>
                  <a:pt x="138977" y="74046"/>
                </a:lnTo>
                <a:lnTo>
                  <a:pt x="143134" y="76986"/>
                </a:lnTo>
                <a:lnTo>
                  <a:pt x="146858" y="79899"/>
                </a:lnTo>
                <a:lnTo>
                  <a:pt x="150293" y="81841"/>
                </a:lnTo>
                <a:lnTo>
                  <a:pt x="153535" y="83136"/>
                </a:lnTo>
                <a:lnTo>
                  <a:pt x="156650" y="83999"/>
                </a:lnTo>
                <a:lnTo>
                  <a:pt x="158726" y="86480"/>
                </a:lnTo>
                <a:lnTo>
                  <a:pt x="160110" y="90038"/>
                </a:lnTo>
                <a:lnTo>
                  <a:pt x="161032" y="94315"/>
                </a:lnTo>
                <a:lnTo>
                  <a:pt x="164598" y="101608"/>
                </a:lnTo>
                <a:lnTo>
                  <a:pt x="166882" y="104886"/>
                </a:lnTo>
                <a:lnTo>
                  <a:pt x="169420" y="111068"/>
                </a:lnTo>
                <a:lnTo>
                  <a:pt x="170097" y="114051"/>
                </a:lnTo>
                <a:lnTo>
                  <a:pt x="173389" y="119904"/>
                </a:lnTo>
                <a:lnTo>
                  <a:pt x="175600" y="122799"/>
                </a:lnTo>
                <a:lnTo>
                  <a:pt x="178057" y="128554"/>
                </a:lnTo>
                <a:lnTo>
                  <a:pt x="179149" y="135241"/>
                </a:lnTo>
                <a:lnTo>
                  <a:pt x="179635" y="144562"/>
                </a:lnTo>
                <a:lnTo>
                  <a:pt x="179908" y="155969"/>
                </a:lnTo>
                <a:lnTo>
                  <a:pt x="180020" y="211220"/>
                </a:lnTo>
                <a:lnTo>
                  <a:pt x="179069" y="216061"/>
                </a:lnTo>
                <a:lnTo>
                  <a:pt x="175471" y="223980"/>
                </a:lnTo>
                <a:lnTo>
                  <a:pt x="172226" y="229330"/>
                </a:lnTo>
                <a:lnTo>
                  <a:pt x="163540" y="242894"/>
                </a:lnTo>
                <a:lnTo>
                  <a:pt x="160462" y="249559"/>
                </a:lnTo>
                <a:lnTo>
                  <a:pt x="157042" y="262046"/>
                </a:lnTo>
                <a:lnTo>
                  <a:pt x="154225" y="268042"/>
                </a:lnTo>
                <a:lnTo>
                  <a:pt x="150442" y="273945"/>
                </a:lnTo>
                <a:lnTo>
                  <a:pt x="146014" y="279785"/>
                </a:lnTo>
                <a:lnTo>
                  <a:pt x="142111" y="285584"/>
                </a:lnTo>
                <a:lnTo>
                  <a:pt x="138556" y="291354"/>
                </a:lnTo>
                <a:lnTo>
                  <a:pt x="135233" y="297106"/>
                </a:lnTo>
                <a:lnTo>
                  <a:pt x="129001" y="308577"/>
                </a:lnTo>
                <a:lnTo>
                  <a:pt x="126006" y="314303"/>
                </a:lnTo>
                <a:lnTo>
                  <a:pt x="122104" y="320025"/>
                </a:lnTo>
                <a:lnTo>
                  <a:pt x="117598" y="325745"/>
                </a:lnTo>
                <a:lnTo>
                  <a:pt x="112689" y="331463"/>
                </a:lnTo>
                <a:lnTo>
                  <a:pt x="108463" y="336229"/>
                </a:lnTo>
                <a:lnTo>
                  <a:pt x="101229" y="344063"/>
                </a:lnTo>
                <a:lnTo>
                  <a:pt x="97966" y="348438"/>
                </a:lnTo>
                <a:lnTo>
                  <a:pt x="94838" y="353259"/>
                </a:lnTo>
                <a:lnTo>
                  <a:pt x="91801" y="358379"/>
                </a:lnTo>
                <a:lnTo>
                  <a:pt x="88823" y="362744"/>
                </a:lnTo>
                <a:lnTo>
                  <a:pt x="85885" y="366607"/>
                </a:lnTo>
                <a:lnTo>
                  <a:pt x="82975" y="370135"/>
                </a:lnTo>
                <a:lnTo>
                  <a:pt x="79129" y="374391"/>
                </a:lnTo>
                <a:lnTo>
                  <a:pt x="69776" y="384201"/>
                </a:lnTo>
                <a:lnTo>
                  <a:pt x="58351" y="395884"/>
                </a:lnTo>
                <a:lnTo>
                  <a:pt x="55094" y="398225"/>
                </a:lnTo>
                <a:lnTo>
                  <a:pt x="51969" y="399786"/>
                </a:lnTo>
                <a:lnTo>
                  <a:pt x="48934" y="400827"/>
                </a:lnTo>
                <a:lnTo>
                  <a:pt x="45958" y="401520"/>
                </a:lnTo>
                <a:lnTo>
                  <a:pt x="43021" y="401982"/>
                </a:lnTo>
                <a:lnTo>
                  <a:pt x="40111" y="402291"/>
                </a:lnTo>
                <a:lnTo>
                  <a:pt x="37218" y="403449"/>
                </a:lnTo>
                <a:lnTo>
                  <a:pt x="34337" y="405174"/>
                </a:lnTo>
                <a:lnTo>
                  <a:pt x="31464" y="407276"/>
                </a:lnTo>
                <a:lnTo>
                  <a:pt x="28597" y="408677"/>
                </a:lnTo>
                <a:lnTo>
                  <a:pt x="25732" y="409612"/>
                </a:lnTo>
                <a:lnTo>
                  <a:pt x="17146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9"/>
          <p:cNvSpPr/>
          <p:nvPr/>
        </p:nvSpPr>
        <p:spPr>
          <a:xfrm>
            <a:off x="2668904" y="5529262"/>
            <a:ext cx="188597" cy="1"/>
          </a:xfrm>
          <a:custGeom>
            <a:avLst/>
            <a:gdLst/>
            <a:ahLst/>
            <a:cxnLst/>
            <a:rect l="0" t="0" r="0" b="0"/>
            <a:pathLst>
              <a:path w="188597" h="1">
                <a:moveTo>
                  <a:pt x="0" y="0"/>
                </a:move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0"/>
          <p:cNvSpPr/>
          <p:nvPr/>
        </p:nvSpPr>
        <p:spPr>
          <a:xfrm>
            <a:off x="2651759" y="5614987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0"/>
                </a:moveTo>
                <a:lnTo>
                  <a:pt x="28620" y="0"/>
                </a:lnTo>
                <a:lnTo>
                  <a:pt x="30510" y="953"/>
                </a:lnTo>
                <a:lnTo>
                  <a:pt x="31770" y="2541"/>
                </a:lnTo>
                <a:lnTo>
                  <a:pt x="32610" y="4551"/>
                </a:lnTo>
                <a:lnTo>
                  <a:pt x="35075" y="5892"/>
                </a:lnTo>
                <a:lnTo>
                  <a:pt x="38624" y="6785"/>
                </a:lnTo>
                <a:lnTo>
                  <a:pt x="42894" y="7381"/>
                </a:lnTo>
                <a:lnTo>
                  <a:pt x="47646" y="7778"/>
                </a:lnTo>
                <a:lnTo>
                  <a:pt x="52719" y="8043"/>
                </a:lnTo>
                <a:lnTo>
                  <a:pt x="63436" y="8337"/>
                </a:lnTo>
                <a:lnTo>
                  <a:pt x="74549" y="8468"/>
                </a:lnTo>
                <a:lnTo>
                  <a:pt x="80180" y="9455"/>
                </a:lnTo>
                <a:lnTo>
                  <a:pt x="85838" y="11066"/>
                </a:lnTo>
                <a:lnTo>
                  <a:pt x="91516" y="13093"/>
                </a:lnTo>
                <a:lnTo>
                  <a:pt x="97205" y="14444"/>
                </a:lnTo>
                <a:lnTo>
                  <a:pt x="102904" y="15344"/>
                </a:lnTo>
                <a:lnTo>
                  <a:pt x="108608" y="15944"/>
                </a:lnTo>
                <a:lnTo>
                  <a:pt x="114315" y="16345"/>
                </a:lnTo>
                <a:lnTo>
                  <a:pt x="120025" y="16611"/>
                </a:lnTo>
                <a:lnTo>
                  <a:pt x="134623" y="16987"/>
                </a:lnTo>
                <a:lnTo>
                  <a:pt x="179847" y="17144"/>
                </a:lnTo>
                <a:lnTo>
                  <a:pt x="191418" y="17145"/>
                </a:lnTo>
                <a:lnTo>
                  <a:pt x="193335" y="18097"/>
                </a:lnTo>
                <a:lnTo>
                  <a:pt x="194612" y="19685"/>
                </a:lnTo>
                <a:lnTo>
                  <a:pt x="195464" y="21696"/>
                </a:lnTo>
                <a:lnTo>
                  <a:pt x="196985" y="23037"/>
                </a:lnTo>
                <a:lnTo>
                  <a:pt x="198951" y="23930"/>
                </a:lnTo>
                <a:lnTo>
                  <a:pt x="203675" y="24923"/>
                </a:lnTo>
                <a:lnTo>
                  <a:pt x="208950" y="25364"/>
                </a:lnTo>
                <a:lnTo>
                  <a:pt x="214470" y="25560"/>
                </a:lnTo>
                <a:lnTo>
                  <a:pt x="225774" y="25687"/>
                </a:lnTo>
                <a:lnTo>
                  <a:pt x="228621" y="26650"/>
                </a:lnTo>
                <a:lnTo>
                  <a:pt x="231472" y="28244"/>
                </a:lnTo>
                <a:lnTo>
                  <a:pt x="234325" y="30259"/>
                </a:lnTo>
                <a:lnTo>
                  <a:pt x="237179" y="31603"/>
                </a:lnTo>
                <a:lnTo>
                  <a:pt x="240035" y="32498"/>
                </a:lnTo>
                <a:lnTo>
                  <a:pt x="248603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1"/>
          <p:cNvSpPr/>
          <p:nvPr/>
        </p:nvSpPr>
        <p:spPr>
          <a:xfrm>
            <a:off x="3054667" y="5417820"/>
            <a:ext cx="17146" cy="381213"/>
          </a:xfrm>
          <a:custGeom>
            <a:avLst/>
            <a:gdLst/>
            <a:ahLst/>
            <a:cxnLst/>
            <a:rect l="0" t="0" r="0" b="0"/>
            <a:pathLst>
              <a:path w="17146" h="381213">
                <a:moveTo>
                  <a:pt x="17145" y="0"/>
                </a:moveTo>
                <a:lnTo>
                  <a:pt x="17145" y="4550"/>
                </a:lnTo>
                <a:lnTo>
                  <a:pt x="16192" y="6843"/>
                </a:lnTo>
                <a:lnTo>
                  <a:pt x="14605" y="9325"/>
                </a:lnTo>
                <a:lnTo>
                  <a:pt x="12594" y="11931"/>
                </a:lnTo>
                <a:lnTo>
                  <a:pt x="11254" y="14622"/>
                </a:lnTo>
                <a:lnTo>
                  <a:pt x="10360" y="17368"/>
                </a:lnTo>
                <a:lnTo>
                  <a:pt x="9764" y="20151"/>
                </a:lnTo>
                <a:lnTo>
                  <a:pt x="9367" y="22959"/>
                </a:lnTo>
                <a:lnTo>
                  <a:pt x="8926" y="28619"/>
                </a:lnTo>
                <a:lnTo>
                  <a:pt x="8729" y="36849"/>
                </a:lnTo>
                <a:lnTo>
                  <a:pt x="8573" y="128997"/>
                </a:lnTo>
                <a:lnTo>
                  <a:pt x="7621" y="137433"/>
                </a:lnTo>
                <a:lnTo>
                  <a:pt x="6033" y="145915"/>
                </a:lnTo>
                <a:lnTo>
                  <a:pt x="4022" y="154426"/>
                </a:lnTo>
                <a:lnTo>
                  <a:pt x="2682" y="162958"/>
                </a:lnTo>
                <a:lnTo>
                  <a:pt x="1788" y="171503"/>
                </a:lnTo>
                <a:lnTo>
                  <a:pt x="1192" y="180058"/>
                </a:lnTo>
                <a:lnTo>
                  <a:pt x="794" y="187666"/>
                </a:lnTo>
                <a:lnTo>
                  <a:pt x="353" y="201200"/>
                </a:lnTo>
                <a:lnTo>
                  <a:pt x="4" y="282559"/>
                </a:lnTo>
                <a:lnTo>
                  <a:pt x="0" y="361562"/>
                </a:lnTo>
                <a:lnTo>
                  <a:pt x="952" y="363913"/>
                </a:lnTo>
                <a:lnTo>
                  <a:pt x="2540" y="365482"/>
                </a:lnTo>
                <a:lnTo>
                  <a:pt x="4551" y="366527"/>
                </a:lnTo>
                <a:lnTo>
                  <a:pt x="5891" y="368176"/>
                </a:lnTo>
                <a:lnTo>
                  <a:pt x="6785" y="370228"/>
                </a:lnTo>
                <a:lnTo>
                  <a:pt x="7381" y="372549"/>
                </a:lnTo>
                <a:lnTo>
                  <a:pt x="7778" y="375048"/>
                </a:lnTo>
                <a:lnTo>
                  <a:pt x="8219" y="380365"/>
                </a:lnTo>
                <a:lnTo>
                  <a:pt x="8337" y="381212"/>
                </a:lnTo>
                <a:lnTo>
                  <a:pt x="8415" y="380823"/>
                </a:lnTo>
                <a:lnTo>
                  <a:pt x="8526" y="375726"/>
                </a:lnTo>
                <a:lnTo>
                  <a:pt x="8572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2"/>
          <p:cNvSpPr/>
          <p:nvPr/>
        </p:nvSpPr>
        <p:spPr>
          <a:xfrm>
            <a:off x="3184840" y="5314950"/>
            <a:ext cx="152710" cy="176078"/>
          </a:xfrm>
          <a:custGeom>
            <a:avLst/>
            <a:gdLst/>
            <a:ahLst/>
            <a:cxnLst/>
            <a:rect l="0" t="0" r="0" b="0"/>
            <a:pathLst>
              <a:path w="152710" h="176078">
                <a:moveTo>
                  <a:pt x="32704" y="25717"/>
                </a:moveTo>
                <a:lnTo>
                  <a:pt x="37255" y="25717"/>
                </a:lnTo>
                <a:lnTo>
                  <a:pt x="38596" y="24765"/>
                </a:lnTo>
                <a:lnTo>
                  <a:pt x="39490" y="23178"/>
                </a:lnTo>
                <a:lnTo>
                  <a:pt x="40085" y="21166"/>
                </a:lnTo>
                <a:lnTo>
                  <a:pt x="41435" y="19825"/>
                </a:lnTo>
                <a:lnTo>
                  <a:pt x="43287" y="18932"/>
                </a:lnTo>
                <a:lnTo>
                  <a:pt x="45475" y="18336"/>
                </a:lnTo>
                <a:lnTo>
                  <a:pt x="46933" y="16986"/>
                </a:lnTo>
                <a:lnTo>
                  <a:pt x="47905" y="15134"/>
                </a:lnTo>
                <a:lnTo>
                  <a:pt x="48553" y="12947"/>
                </a:lnTo>
                <a:lnTo>
                  <a:pt x="49938" y="11489"/>
                </a:lnTo>
                <a:lnTo>
                  <a:pt x="51813" y="10516"/>
                </a:lnTo>
                <a:lnTo>
                  <a:pt x="54016" y="9869"/>
                </a:lnTo>
                <a:lnTo>
                  <a:pt x="55485" y="8483"/>
                </a:lnTo>
                <a:lnTo>
                  <a:pt x="56464" y="6608"/>
                </a:lnTo>
                <a:lnTo>
                  <a:pt x="57116" y="4406"/>
                </a:lnTo>
                <a:lnTo>
                  <a:pt x="58504" y="2937"/>
                </a:lnTo>
                <a:lnTo>
                  <a:pt x="60382" y="1958"/>
                </a:lnTo>
                <a:lnTo>
                  <a:pt x="62586" y="1305"/>
                </a:lnTo>
                <a:lnTo>
                  <a:pt x="65960" y="870"/>
                </a:lnTo>
                <a:lnTo>
                  <a:pt x="70115" y="580"/>
                </a:lnTo>
                <a:lnTo>
                  <a:pt x="78859" y="258"/>
                </a:lnTo>
                <a:lnTo>
                  <a:pt x="89136" y="76"/>
                </a:lnTo>
                <a:lnTo>
                  <a:pt x="138431" y="0"/>
                </a:lnTo>
                <a:lnTo>
                  <a:pt x="140336" y="953"/>
                </a:lnTo>
                <a:lnTo>
                  <a:pt x="141607" y="2540"/>
                </a:lnTo>
                <a:lnTo>
                  <a:pt x="142454" y="4551"/>
                </a:lnTo>
                <a:lnTo>
                  <a:pt x="145934" y="9325"/>
                </a:lnTo>
                <a:lnTo>
                  <a:pt x="148196" y="11931"/>
                </a:lnTo>
                <a:lnTo>
                  <a:pt x="149704" y="15574"/>
                </a:lnTo>
                <a:lnTo>
                  <a:pt x="150709" y="19908"/>
                </a:lnTo>
                <a:lnTo>
                  <a:pt x="151379" y="24701"/>
                </a:lnTo>
                <a:lnTo>
                  <a:pt x="151826" y="28850"/>
                </a:lnTo>
                <a:lnTo>
                  <a:pt x="152124" y="32568"/>
                </a:lnTo>
                <a:lnTo>
                  <a:pt x="152322" y="36000"/>
                </a:lnTo>
                <a:lnTo>
                  <a:pt x="152543" y="44892"/>
                </a:lnTo>
                <a:lnTo>
                  <a:pt x="152709" y="71054"/>
                </a:lnTo>
                <a:lnTo>
                  <a:pt x="151760" y="74040"/>
                </a:lnTo>
                <a:lnTo>
                  <a:pt x="150175" y="76982"/>
                </a:lnTo>
                <a:lnTo>
                  <a:pt x="148166" y="79897"/>
                </a:lnTo>
                <a:lnTo>
                  <a:pt x="145874" y="82791"/>
                </a:lnTo>
                <a:lnTo>
                  <a:pt x="143393" y="85675"/>
                </a:lnTo>
                <a:lnTo>
                  <a:pt x="140787" y="88548"/>
                </a:lnTo>
                <a:lnTo>
                  <a:pt x="139049" y="91417"/>
                </a:lnTo>
                <a:lnTo>
                  <a:pt x="137891" y="94283"/>
                </a:lnTo>
                <a:lnTo>
                  <a:pt x="137119" y="97144"/>
                </a:lnTo>
                <a:lnTo>
                  <a:pt x="135652" y="99053"/>
                </a:lnTo>
                <a:lnTo>
                  <a:pt x="133721" y="100325"/>
                </a:lnTo>
                <a:lnTo>
                  <a:pt x="131481" y="101173"/>
                </a:lnTo>
                <a:lnTo>
                  <a:pt x="129988" y="102691"/>
                </a:lnTo>
                <a:lnTo>
                  <a:pt x="128993" y="104656"/>
                </a:lnTo>
                <a:lnTo>
                  <a:pt x="128329" y="106918"/>
                </a:lnTo>
                <a:lnTo>
                  <a:pt x="125052" y="111972"/>
                </a:lnTo>
                <a:lnTo>
                  <a:pt x="122844" y="114653"/>
                </a:lnTo>
                <a:lnTo>
                  <a:pt x="120420" y="116440"/>
                </a:lnTo>
                <a:lnTo>
                  <a:pt x="117852" y="117631"/>
                </a:lnTo>
                <a:lnTo>
                  <a:pt x="115187" y="118426"/>
                </a:lnTo>
                <a:lnTo>
                  <a:pt x="112457" y="119908"/>
                </a:lnTo>
                <a:lnTo>
                  <a:pt x="109686" y="121849"/>
                </a:lnTo>
                <a:lnTo>
                  <a:pt x="106885" y="124095"/>
                </a:lnTo>
                <a:lnTo>
                  <a:pt x="104066" y="126544"/>
                </a:lnTo>
                <a:lnTo>
                  <a:pt x="101234" y="129131"/>
                </a:lnTo>
                <a:lnTo>
                  <a:pt x="98393" y="131807"/>
                </a:lnTo>
                <a:lnTo>
                  <a:pt x="94595" y="134544"/>
                </a:lnTo>
                <a:lnTo>
                  <a:pt x="90157" y="137321"/>
                </a:lnTo>
                <a:lnTo>
                  <a:pt x="85293" y="140124"/>
                </a:lnTo>
                <a:lnTo>
                  <a:pt x="80147" y="141994"/>
                </a:lnTo>
                <a:lnTo>
                  <a:pt x="74810" y="143240"/>
                </a:lnTo>
                <a:lnTo>
                  <a:pt x="69347" y="144070"/>
                </a:lnTo>
                <a:lnTo>
                  <a:pt x="64753" y="145577"/>
                </a:lnTo>
                <a:lnTo>
                  <a:pt x="60738" y="147534"/>
                </a:lnTo>
                <a:lnTo>
                  <a:pt x="57108" y="149791"/>
                </a:lnTo>
                <a:lnTo>
                  <a:pt x="53736" y="151296"/>
                </a:lnTo>
                <a:lnTo>
                  <a:pt x="50536" y="152299"/>
                </a:lnTo>
                <a:lnTo>
                  <a:pt x="47449" y="152967"/>
                </a:lnTo>
                <a:lnTo>
                  <a:pt x="44439" y="153413"/>
                </a:lnTo>
                <a:lnTo>
                  <a:pt x="41480" y="153710"/>
                </a:lnTo>
                <a:lnTo>
                  <a:pt x="38555" y="153908"/>
                </a:lnTo>
                <a:lnTo>
                  <a:pt x="36605" y="154993"/>
                </a:lnTo>
                <a:lnTo>
                  <a:pt x="35305" y="156669"/>
                </a:lnTo>
                <a:lnTo>
                  <a:pt x="34438" y="158738"/>
                </a:lnTo>
                <a:lnTo>
                  <a:pt x="32908" y="160118"/>
                </a:lnTo>
                <a:lnTo>
                  <a:pt x="30935" y="161037"/>
                </a:lnTo>
                <a:lnTo>
                  <a:pt x="26203" y="162060"/>
                </a:lnTo>
                <a:lnTo>
                  <a:pt x="23608" y="162332"/>
                </a:lnTo>
                <a:lnTo>
                  <a:pt x="20925" y="162514"/>
                </a:lnTo>
                <a:lnTo>
                  <a:pt x="19136" y="163588"/>
                </a:lnTo>
                <a:lnTo>
                  <a:pt x="17944" y="165256"/>
                </a:lnTo>
                <a:lnTo>
                  <a:pt x="17149" y="167320"/>
                </a:lnTo>
                <a:lnTo>
                  <a:pt x="15667" y="168697"/>
                </a:lnTo>
                <a:lnTo>
                  <a:pt x="13726" y="169615"/>
                </a:lnTo>
                <a:lnTo>
                  <a:pt x="9030" y="170634"/>
                </a:lnTo>
                <a:lnTo>
                  <a:pt x="6444" y="170906"/>
                </a:lnTo>
                <a:lnTo>
                  <a:pt x="3767" y="171087"/>
                </a:lnTo>
                <a:lnTo>
                  <a:pt x="1983" y="170256"/>
                </a:lnTo>
                <a:lnTo>
                  <a:pt x="794" y="168749"/>
                </a:lnTo>
                <a:lnTo>
                  <a:pt x="0" y="166791"/>
                </a:lnTo>
                <a:lnTo>
                  <a:pt x="424" y="164534"/>
                </a:lnTo>
                <a:lnTo>
                  <a:pt x="3435" y="159486"/>
                </a:lnTo>
                <a:lnTo>
                  <a:pt x="5572" y="157759"/>
                </a:lnTo>
                <a:lnTo>
                  <a:pt x="7948" y="156607"/>
                </a:lnTo>
                <a:lnTo>
                  <a:pt x="10485" y="155840"/>
                </a:lnTo>
                <a:lnTo>
                  <a:pt x="13129" y="154376"/>
                </a:lnTo>
                <a:lnTo>
                  <a:pt x="15844" y="152447"/>
                </a:lnTo>
                <a:lnTo>
                  <a:pt x="18607" y="150209"/>
                </a:lnTo>
                <a:lnTo>
                  <a:pt x="21401" y="148716"/>
                </a:lnTo>
                <a:lnTo>
                  <a:pt x="24217" y="147722"/>
                </a:lnTo>
                <a:lnTo>
                  <a:pt x="27046" y="147058"/>
                </a:lnTo>
                <a:lnTo>
                  <a:pt x="29885" y="146617"/>
                </a:lnTo>
                <a:lnTo>
                  <a:pt x="32730" y="146322"/>
                </a:lnTo>
                <a:lnTo>
                  <a:pt x="35579" y="146125"/>
                </a:lnTo>
                <a:lnTo>
                  <a:pt x="37478" y="145042"/>
                </a:lnTo>
                <a:lnTo>
                  <a:pt x="38745" y="143367"/>
                </a:lnTo>
                <a:lnTo>
                  <a:pt x="39589" y="141298"/>
                </a:lnTo>
                <a:lnTo>
                  <a:pt x="41104" y="139918"/>
                </a:lnTo>
                <a:lnTo>
                  <a:pt x="43067" y="138999"/>
                </a:lnTo>
                <a:lnTo>
                  <a:pt x="47787" y="137977"/>
                </a:lnTo>
                <a:lnTo>
                  <a:pt x="50380" y="137705"/>
                </a:lnTo>
                <a:lnTo>
                  <a:pt x="53061" y="137523"/>
                </a:lnTo>
                <a:lnTo>
                  <a:pt x="55800" y="137402"/>
                </a:lnTo>
                <a:lnTo>
                  <a:pt x="61384" y="137267"/>
                </a:lnTo>
                <a:lnTo>
                  <a:pt x="78434" y="137169"/>
                </a:lnTo>
                <a:lnTo>
                  <a:pt x="80336" y="138119"/>
                </a:lnTo>
                <a:lnTo>
                  <a:pt x="81604" y="139704"/>
                </a:lnTo>
                <a:lnTo>
                  <a:pt x="82449" y="141713"/>
                </a:lnTo>
                <a:lnTo>
                  <a:pt x="83965" y="143053"/>
                </a:lnTo>
                <a:lnTo>
                  <a:pt x="85928" y="143946"/>
                </a:lnTo>
                <a:lnTo>
                  <a:pt x="90649" y="144938"/>
                </a:lnTo>
                <a:lnTo>
                  <a:pt x="93242" y="145203"/>
                </a:lnTo>
                <a:lnTo>
                  <a:pt x="95923" y="145379"/>
                </a:lnTo>
                <a:lnTo>
                  <a:pt x="97710" y="146449"/>
                </a:lnTo>
                <a:lnTo>
                  <a:pt x="98902" y="148115"/>
                </a:lnTo>
                <a:lnTo>
                  <a:pt x="99696" y="150178"/>
                </a:lnTo>
                <a:lnTo>
                  <a:pt x="101178" y="151554"/>
                </a:lnTo>
                <a:lnTo>
                  <a:pt x="103118" y="152471"/>
                </a:lnTo>
                <a:lnTo>
                  <a:pt x="105364" y="153082"/>
                </a:lnTo>
                <a:lnTo>
                  <a:pt x="106862" y="154442"/>
                </a:lnTo>
                <a:lnTo>
                  <a:pt x="107860" y="156301"/>
                </a:lnTo>
                <a:lnTo>
                  <a:pt x="108970" y="160907"/>
                </a:lnTo>
                <a:lnTo>
                  <a:pt x="109463" y="166129"/>
                </a:lnTo>
                <a:lnTo>
                  <a:pt x="110547" y="167903"/>
                </a:lnTo>
                <a:lnTo>
                  <a:pt x="112222" y="169085"/>
                </a:lnTo>
                <a:lnTo>
                  <a:pt x="114291" y="169873"/>
                </a:lnTo>
                <a:lnTo>
                  <a:pt x="115670" y="171351"/>
                </a:lnTo>
                <a:lnTo>
                  <a:pt x="116590" y="173289"/>
                </a:lnTo>
                <a:lnTo>
                  <a:pt x="117203" y="175533"/>
                </a:lnTo>
                <a:lnTo>
                  <a:pt x="117612" y="176077"/>
                </a:lnTo>
                <a:lnTo>
                  <a:pt x="117885" y="175487"/>
                </a:lnTo>
                <a:lnTo>
                  <a:pt x="11843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3"/>
          <p:cNvSpPr/>
          <p:nvPr/>
        </p:nvSpPr>
        <p:spPr>
          <a:xfrm>
            <a:off x="3551872" y="553783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4551" y="8572"/>
                </a:lnTo>
                <a:lnTo>
                  <a:pt x="5891" y="7620"/>
                </a:lnTo>
                <a:lnTo>
                  <a:pt x="6785" y="6032"/>
                </a:lnTo>
                <a:lnTo>
                  <a:pt x="7381" y="4022"/>
                </a:lnTo>
                <a:lnTo>
                  <a:pt x="9683" y="2681"/>
                </a:lnTo>
                <a:lnTo>
                  <a:pt x="13123" y="1787"/>
                </a:lnTo>
                <a:lnTo>
                  <a:pt x="17321" y="1191"/>
                </a:lnTo>
                <a:lnTo>
                  <a:pt x="21072" y="794"/>
                </a:lnTo>
                <a:lnTo>
                  <a:pt x="24525" y="529"/>
                </a:lnTo>
                <a:lnTo>
                  <a:pt x="27781" y="353"/>
                </a:lnTo>
                <a:lnTo>
                  <a:pt x="36477" y="15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4"/>
          <p:cNvSpPr/>
          <p:nvPr/>
        </p:nvSpPr>
        <p:spPr>
          <a:xfrm>
            <a:off x="3517582" y="563213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19"/>
                </a:lnTo>
                <a:lnTo>
                  <a:pt x="17368" y="8415"/>
                </a:lnTo>
                <a:lnTo>
                  <a:pt x="28619" y="8542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5"/>
          <p:cNvSpPr/>
          <p:nvPr/>
        </p:nvSpPr>
        <p:spPr>
          <a:xfrm>
            <a:off x="3963352" y="5392102"/>
            <a:ext cx="25719" cy="317184"/>
          </a:xfrm>
          <a:custGeom>
            <a:avLst/>
            <a:gdLst/>
            <a:ahLst/>
            <a:cxnLst/>
            <a:rect l="0" t="0" r="0" b="0"/>
            <a:pathLst>
              <a:path w="25719" h="317184">
                <a:moveTo>
                  <a:pt x="0" y="0"/>
                </a:moveTo>
                <a:lnTo>
                  <a:pt x="0" y="184549"/>
                </a:lnTo>
                <a:lnTo>
                  <a:pt x="953" y="190660"/>
                </a:lnTo>
                <a:lnTo>
                  <a:pt x="2540" y="196639"/>
                </a:lnTo>
                <a:lnTo>
                  <a:pt x="4551" y="202530"/>
                </a:lnTo>
                <a:lnTo>
                  <a:pt x="5891" y="207410"/>
                </a:lnTo>
                <a:lnTo>
                  <a:pt x="6785" y="211616"/>
                </a:lnTo>
                <a:lnTo>
                  <a:pt x="7381" y="215373"/>
                </a:lnTo>
                <a:lnTo>
                  <a:pt x="8043" y="222086"/>
                </a:lnTo>
                <a:lnTo>
                  <a:pt x="8337" y="229197"/>
                </a:lnTo>
                <a:lnTo>
                  <a:pt x="8526" y="249285"/>
                </a:lnTo>
                <a:lnTo>
                  <a:pt x="8570" y="276716"/>
                </a:lnTo>
                <a:lnTo>
                  <a:pt x="9523" y="279728"/>
                </a:lnTo>
                <a:lnTo>
                  <a:pt x="11111" y="282688"/>
                </a:lnTo>
                <a:lnTo>
                  <a:pt x="13122" y="285613"/>
                </a:lnTo>
                <a:lnTo>
                  <a:pt x="14464" y="288517"/>
                </a:lnTo>
                <a:lnTo>
                  <a:pt x="15357" y="291404"/>
                </a:lnTo>
                <a:lnTo>
                  <a:pt x="15953" y="294282"/>
                </a:lnTo>
                <a:lnTo>
                  <a:pt x="16615" y="300020"/>
                </a:lnTo>
                <a:lnTo>
                  <a:pt x="16792" y="302883"/>
                </a:lnTo>
                <a:lnTo>
                  <a:pt x="17862" y="304792"/>
                </a:lnTo>
                <a:lnTo>
                  <a:pt x="19528" y="306065"/>
                </a:lnTo>
                <a:lnTo>
                  <a:pt x="21591" y="306913"/>
                </a:lnTo>
                <a:lnTo>
                  <a:pt x="22967" y="308431"/>
                </a:lnTo>
                <a:lnTo>
                  <a:pt x="23884" y="310396"/>
                </a:lnTo>
                <a:lnTo>
                  <a:pt x="25718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6"/>
          <p:cNvSpPr/>
          <p:nvPr/>
        </p:nvSpPr>
        <p:spPr>
          <a:xfrm>
            <a:off x="3140393" y="5949315"/>
            <a:ext cx="162878" cy="436803"/>
          </a:xfrm>
          <a:custGeom>
            <a:avLst/>
            <a:gdLst/>
            <a:ahLst/>
            <a:cxnLst/>
            <a:rect l="0" t="0" r="0" b="0"/>
            <a:pathLst>
              <a:path w="162878" h="436803">
                <a:moveTo>
                  <a:pt x="154304" y="0"/>
                </a:moveTo>
                <a:lnTo>
                  <a:pt x="134153" y="0"/>
                </a:lnTo>
                <a:lnTo>
                  <a:pt x="131345" y="952"/>
                </a:lnTo>
                <a:lnTo>
                  <a:pt x="128521" y="2540"/>
                </a:lnTo>
                <a:lnTo>
                  <a:pt x="125685" y="4551"/>
                </a:lnTo>
                <a:lnTo>
                  <a:pt x="121890" y="6843"/>
                </a:lnTo>
                <a:lnTo>
                  <a:pt x="117454" y="9325"/>
                </a:lnTo>
                <a:lnTo>
                  <a:pt x="112593" y="11931"/>
                </a:lnTo>
                <a:lnTo>
                  <a:pt x="108399" y="15574"/>
                </a:lnTo>
                <a:lnTo>
                  <a:pt x="104651" y="19908"/>
                </a:lnTo>
                <a:lnTo>
                  <a:pt x="101199" y="24702"/>
                </a:lnTo>
                <a:lnTo>
                  <a:pt x="96993" y="28850"/>
                </a:lnTo>
                <a:lnTo>
                  <a:pt x="92284" y="32568"/>
                </a:lnTo>
                <a:lnTo>
                  <a:pt x="87240" y="35999"/>
                </a:lnTo>
                <a:lnTo>
                  <a:pt x="81972" y="40192"/>
                </a:lnTo>
                <a:lnTo>
                  <a:pt x="76555" y="44892"/>
                </a:lnTo>
                <a:lnTo>
                  <a:pt x="71039" y="49930"/>
                </a:lnTo>
                <a:lnTo>
                  <a:pt x="59830" y="60609"/>
                </a:lnTo>
                <a:lnTo>
                  <a:pt x="54174" y="66123"/>
                </a:lnTo>
                <a:lnTo>
                  <a:pt x="49450" y="71704"/>
                </a:lnTo>
                <a:lnTo>
                  <a:pt x="45349" y="77331"/>
                </a:lnTo>
                <a:lnTo>
                  <a:pt x="41662" y="82986"/>
                </a:lnTo>
                <a:lnTo>
                  <a:pt x="38252" y="87709"/>
                </a:lnTo>
                <a:lnTo>
                  <a:pt x="35026" y="91810"/>
                </a:lnTo>
                <a:lnTo>
                  <a:pt x="31923" y="95496"/>
                </a:lnTo>
                <a:lnTo>
                  <a:pt x="29854" y="99859"/>
                </a:lnTo>
                <a:lnTo>
                  <a:pt x="27555" y="109787"/>
                </a:lnTo>
                <a:lnTo>
                  <a:pt x="23994" y="118009"/>
                </a:lnTo>
                <a:lnTo>
                  <a:pt x="19236" y="126743"/>
                </a:lnTo>
                <a:lnTo>
                  <a:pt x="16634" y="133073"/>
                </a:lnTo>
                <a:lnTo>
                  <a:pt x="13946" y="140150"/>
                </a:lnTo>
                <a:lnTo>
                  <a:pt x="10960" y="153094"/>
                </a:lnTo>
                <a:lnTo>
                  <a:pt x="8681" y="166149"/>
                </a:lnTo>
                <a:lnTo>
                  <a:pt x="6739" y="173631"/>
                </a:lnTo>
                <a:lnTo>
                  <a:pt x="4493" y="181476"/>
                </a:lnTo>
                <a:lnTo>
                  <a:pt x="2995" y="188611"/>
                </a:lnTo>
                <a:lnTo>
                  <a:pt x="1330" y="201620"/>
                </a:lnTo>
                <a:lnTo>
                  <a:pt x="393" y="215102"/>
                </a:lnTo>
                <a:lnTo>
                  <a:pt x="174" y="224506"/>
                </a:lnTo>
                <a:lnTo>
                  <a:pt x="0" y="277037"/>
                </a:lnTo>
                <a:lnTo>
                  <a:pt x="2539" y="285370"/>
                </a:lnTo>
                <a:lnTo>
                  <a:pt x="6843" y="294471"/>
                </a:lnTo>
                <a:lnTo>
                  <a:pt x="11931" y="301691"/>
                </a:lnTo>
                <a:lnTo>
                  <a:pt x="14827" y="313155"/>
                </a:lnTo>
                <a:lnTo>
                  <a:pt x="17067" y="325870"/>
                </a:lnTo>
                <a:lnTo>
                  <a:pt x="21237" y="334696"/>
                </a:lnTo>
                <a:lnTo>
                  <a:pt x="28940" y="349571"/>
                </a:lnTo>
                <a:lnTo>
                  <a:pt x="37255" y="366043"/>
                </a:lnTo>
                <a:lnTo>
                  <a:pt x="40076" y="370711"/>
                </a:lnTo>
                <a:lnTo>
                  <a:pt x="42910" y="374776"/>
                </a:lnTo>
                <a:lnTo>
                  <a:pt x="45751" y="378438"/>
                </a:lnTo>
                <a:lnTo>
                  <a:pt x="48908" y="385047"/>
                </a:lnTo>
                <a:lnTo>
                  <a:pt x="49751" y="388143"/>
                </a:lnTo>
                <a:lnTo>
                  <a:pt x="51264" y="390207"/>
                </a:lnTo>
                <a:lnTo>
                  <a:pt x="53226" y="391583"/>
                </a:lnTo>
                <a:lnTo>
                  <a:pt x="55486" y="392500"/>
                </a:lnTo>
                <a:lnTo>
                  <a:pt x="60537" y="396059"/>
                </a:lnTo>
                <a:lnTo>
                  <a:pt x="63218" y="398342"/>
                </a:lnTo>
                <a:lnTo>
                  <a:pt x="65958" y="400816"/>
                </a:lnTo>
                <a:lnTo>
                  <a:pt x="71541" y="406105"/>
                </a:lnTo>
                <a:lnTo>
                  <a:pt x="74364" y="407896"/>
                </a:lnTo>
                <a:lnTo>
                  <a:pt x="77198" y="409091"/>
                </a:lnTo>
                <a:lnTo>
                  <a:pt x="80040" y="409887"/>
                </a:lnTo>
                <a:lnTo>
                  <a:pt x="81935" y="411370"/>
                </a:lnTo>
                <a:lnTo>
                  <a:pt x="83198" y="413312"/>
                </a:lnTo>
                <a:lnTo>
                  <a:pt x="84040" y="415559"/>
                </a:lnTo>
                <a:lnTo>
                  <a:pt x="86506" y="418009"/>
                </a:lnTo>
                <a:lnTo>
                  <a:pt x="90055" y="420595"/>
                </a:lnTo>
                <a:lnTo>
                  <a:pt x="94326" y="423272"/>
                </a:lnTo>
                <a:lnTo>
                  <a:pt x="98126" y="425056"/>
                </a:lnTo>
                <a:lnTo>
                  <a:pt x="101612" y="426245"/>
                </a:lnTo>
                <a:lnTo>
                  <a:pt x="104889" y="427039"/>
                </a:lnTo>
                <a:lnTo>
                  <a:pt x="107073" y="428520"/>
                </a:lnTo>
                <a:lnTo>
                  <a:pt x="108529" y="430460"/>
                </a:lnTo>
                <a:lnTo>
                  <a:pt x="109500" y="432706"/>
                </a:lnTo>
                <a:lnTo>
                  <a:pt x="111100" y="434203"/>
                </a:lnTo>
                <a:lnTo>
                  <a:pt x="113119" y="435201"/>
                </a:lnTo>
                <a:lnTo>
                  <a:pt x="117902" y="436310"/>
                </a:lnTo>
                <a:lnTo>
                  <a:pt x="120511" y="436606"/>
                </a:lnTo>
                <a:lnTo>
                  <a:pt x="123203" y="436802"/>
                </a:lnTo>
                <a:lnTo>
                  <a:pt x="124997" y="435982"/>
                </a:lnTo>
                <a:lnTo>
                  <a:pt x="126194" y="434482"/>
                </a:lnTo>
                <a:lnTo>
                  <a:pt x="126991" y="432529"/>
                </a:lnTo>
                <a:lnTo>
                  <a:pt x="128476" y="431228"/>
                </a:lnTo>
                <a:lnTo>
                  <a:pt x="130417" y="430360"/>
                </a:lnTo>
                <a:lnTo>
                  <a:pt x="132665" y="429782"/>
                </a:lnTo>
                <a:lnTo>
                  <a:pt x="136068" y="428444"/>
                </a:lnTo>
                <a:lnTo>
                  <a:pt x="140242" y="426599"/>
                </a:lnTo>
                <a:lnTo>
                  <a:pt x="144929" y="424417"/>
                </a:lnTo>
                <a:lnTo>
                  <a:pt x="149006" y="422962"/>
                </a:lnTo>
                <a:lnTo>
                  <a:pt x="152677" y="421992"/>
                </a:lnTo>
                <a:lnTo>
                  <a:pt x="162877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7"/>
          <p:cNvSpPr/>
          <p:nvPr/>
        </p:nvSpPr>
        <p:spPr>
          <a:xfrm>
            <a:off x="3440430" y="6026467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17145" y="0"/>
                </a:moveTo>
                <a:lnTo>
                  <a:pt x="12594" y="9102"/>
                </a:lnTo>
                <a:lnTo>
                  <a:pt x="11253" y="12735"/>
                </a:lnTo>
                <a:lnTo>
                  <a:pt x="10360" y="16110"/>
                </a:lnTo>
                <a:lnTo>
                  <a:pt x="9764" y="19313"/>
                </a:lnTo>
                <a:lnTo>
                  <a:pt x="9366" y="24305"/>
                </a:lnTo>
                <a:lnTo>
                  <a:pt x="9102" y="30491"/>
                </a:lnTo>
                <a:lnTo>
                  <a:pt x="8807" y="44984"/>
                </a:lnTo>
                <a:lnTo>
                  <a:pt x="8677" y="60950"/>
                </a:lnTo>
                <a:lnTo>
                  <a:pt x="7689" y="69208"/>
                </a:lnTo>
                <a:lnTo>
                  <a:pt x="6079" y="77572"/>
                </a:lnTo>
                <a:lnTo>
                  <a:pt x="4052" y="86004"/>
                </a:lnTo>
                <a:lnTo>
                  <a:pt x="2701" y="95436"/>
                </a:lnTo>
                <a:lnTo>
                  <a:pt x="1800" y="105534"/>
                </a:lnTo>
                <a:lnTo>
                  <a:pt x="1200" y="116076"/>
                </a:lnTo>
                <a:lnTo>
                  <a:pt x="533" y="135409"/>
                </a:lnTo>
                <a:lnTo>
                  <a:pt x="105" y="171104"/>
                </a:lnTo>
                <a:lnTo>
                  <a:pt x="0" y="262877"/>
                </a:lnTo>
                <a:lnTo>
                  <a:pt x="952" y="267644"/>
                </a:lnTo>
                <a:lnTo>
                  <a:pt x="2540" y="271774"/>
                </a:lnTo>
                <a:lnTo>
                  <a:pt x="4550" y="275481"/>
                </a:lnTo>
                <a:lnTo>
                  <a:pt x="5891" y="279856"/>
                </a:lnTo>
                <a:lnTo>
                  <a:pt x="6785" y="284678"/>
                </a:lnTo>
                <a:lnTo>
                  <a:pt x="7380" y="289798"/>
                </a:lnTo>
                <a:lnTo>
                  <a:pt x="7778" y="294164"/>
                </a:lnTo>
                <a:lnTo>
                  <a:pt x="8219" y="301555"/>
                </a:lnTo>
                <a:lnTo>
                  <a:pt x="8468" y="311070"/>
                </a:lnTo>
                <a:lnTo>
                  <a:pt x="8572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8"/>
          <p:cNvSpPr/>
          <p:nvPr/>
        </p:nvSpPr>
        <p:spPr>
          <a:xfrm>
            <a:off x="3500437" y="6309360"/>
            <a:ext cx="77120" cy="145615"/>
          </a:xfrm>
          <a:custGeom>
            <a:avLst/>
            <a:gdLst/>
            <a:ahLst/>
            <a:cxnLst/>
            <a:rect l="0" t="0" r="0" b="0"/>
            <a:pathLst>
              <a:path w="77120" h="145615">
                <a:moveTo>
                  <a:pt x="51435" y="0"/>
                </a:moveTo>
                <a:lnTo>
                  <a:pt x="55986" y="0"/>
                </a:lnTo>
                <a:lnTo>
                  <a:pt x="57326" y="952"/>
                </a:lnTo>
                <a:lnTo>
                  <a:pt x="58220" y="2540"/>
                </a:lnTo>
                <a:lnTo>
                  <a:pt x="58816" y="4551"/>
                </a:lnTo>
                <a:lnTo>
                  <a:pt x="59213" y="7796"/>
                </a:lnTo>
                <a:lnTo>
                  <a:pt x="59478" y="11865"/>
                </a:lnTo>
                <a:lnTo>
                  <a:pt x="59654" y="16482"/>
                </a:lnTo>
                <a:lnTo>
                  <a:pt x="60725" y="20513"/>
                </a:lnTo>
                <a:lnTo>
                  <a:pt x="62391" y="24153"/>
                </a:lnTo>
                <a:lnTo>
                  <a:pt x="64454" y="27532"/>
                </a:lnTo>
                <a:lnTo>
                  <a:pt x="65829" y="30737"/>
                </a:lnTo>
                <a:lnTo>
                  <a:pt x="66746" y="33826"/>
                </a:lnTo>
                <a:lnTo>
                  <a:pt x="67357" y="36838"/>
                </a:lnTo>
                <a:lnTo>
                  <a:pt x="68718" y="39798"/>
                </a:lnTo>
                <a:lnTo>
                  <a:pt x="70577" y="42725"/>
                </a:lnTo>
                <a:lnTo>
                  <a:pt x="72768" y="45628"/>
                </a:lnTo>
                <a:lnTo>
                  <a:pt x="74230" y="48516"/>
                </a:lnTo>
                <a:lnTo>
                  <a:pt x="75204" y="51394"/>
                </a:lnTo>
                <a:lnTo>
                  <a:pt x="75854" y="54265"/>
                </a:lnTo>
                <a:lnTo>
                  <a:pt x="76286" y="57132"/>
                </a:lnTo>
                <a:lnTo>
                  <a:pt x="76575" y="59995"/>
                </a:lnTo>
                <a:lnTo>
                  <a:pt x="76768" y="62857"/>
                </a:lnTo>
                <a:lnTo>
                  <a:pt x="76896" y="66669"/>
                </a:lnTo>
                <a:lnTo>
                  <a:pt x="77102" y="83936"/>
                </a:lnTo>
                <a:lnTo>
                  <a:pt x="77119" y="87390"/>
                </a:lnTo>
                <a:lnTo>
                  <a:pt x="76178" y="90645"/>
                </a:lnTo>
                <a:lnTo>
                  <a:pt x="74597" y="93768"/>
                </a:lnTo>
                <a:lnTo>
                  <a:pt x="72592" y="96801"/>
                </a:lnTo>
                <a:lnTo>
                  <a:pt x="71254" y="99777"/>
                </a:lnTo>
                <a:lnTo>
                  <a:pt x="70363" y="102712"/>
                </a:lnTo>
                <a:lnTo>
                  <a:pt x="69769" y="105623"/>
                </a:lnTo>
                <a:lnTo>
                  <a:pt x="68420" y="107563"/>
                </a:lnTo>
                <a:lnTo>
                  <a:pt x="66568" y="108856"/>
                </a:lnTo>
                <a:lnTo>
                  <a:pt x="64382" y="109718"/>
                </a:lnTo>
                <a:lnTo>
                  <a:pt x="62923" y="111245"/>
                </a:lnTo>
                <a:lnTo>
                  <a:pt x="61952" y="113216"/>
                </a:lnTo>
                <a:lnTo>
                  <a:pt x="61304" y="115483"/>
                </a:lnTo>
                <a:lnTo>
                  <a:pt x="59919" y="117946"/>
                </a:lnTo>
                <a:lnTo>
                  <a:pt x="58044" y="120540"/>
                </a:lnTo>
                <a:lnTo>
                  <a:pt x="55840" y="123222"/>
                </a:lnTo>
                <a:lnTo>
                  <a:pt x="53420" y="125963"/>
                </a:lnTo>
                <a:lnTo>
                  <a:pt x="48189" y="131549"/>
                </a:lnTo>
                <a:lnTo>
                  <a:pt x="45461" y="133419"/>
                </a:lnTo>
                <a:lnTo>
                  <a:pt x="42690" y="134666"/>
                </a:lnTo>
                <a:lnTo>
                  <a:pt x="39890" y="135497"/>
                </a:lnTo>
                <a:lnTo>
                  <a:pt x="37071" y="137004"/>
                </a:lnTo>
                <a:lnTo>
                  <a:pt x="34239" y="138961"/>
                </a:lnTo>
                <a:lnTo>
                  <a:pt x="31398" y="141218"/>
                </a:lnTo>
                <a:lnTo>
                  <a:pt x="28552" y="142722"/>
                </a:lnTo>
                <a:lnTo>
                  <a:pt x="25702" y="143726"/>
                </a:lnTo>
                <a:lnTo>
                  <a:pt x="22850" y="144395"/>
                </a:lnTo>
                <a:lnTo>
                  <a:pt x="19995" y="144841"/>
                </a:lnTo>
                <a:lnTo>
                  <a:pt x="17140" y="145138"/>
                </a:lnTo>
                <a:lnTo>
                  <a:pt x="14284" y="145336"/>
                </a:lnTo>
                <a:lnTo>
                  <a:pt x="11428" y="145468"/>
                </a:lnTo>
                <a:lnTo>
                  <a:pt x="5714" y="145614"/>
                </a:lnTo>
                <a:lnTo>
                  <a:pt x="3809" y="144701"/>
                </a:lnTo>
                <a:lnTo>
                  <a:pt x="2540" y="143140"/>
                </a:lnTo>
                <a:lnTo>
                  <a:pt x="1693" y="141147"/>
                </a:lnTo>
                <a:lnTo>
                  <a:pt x="1129" y="138865"/>
                </a:lnTo>
                <a:lnTo>
                  <a:pt x="752" y="136391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9"/>
          <p:cNvSpPr/>
          <p:nvPr/>
        </p:nvSpPr>
        <p:spPr>
          <a:xfrm>
            <a:off x="3697604" y="6009322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043" y="19908"/>
                </a:lnTo>
                <a:lnTo>
                  <a:pt x="8220" y="24702"/>
                </a:lnTo>
                <a:lnTo>
                  <a:pt x="9290" y="30756"/>
                </a:lnTo>
                <a:lnTo>
                  <a:pt x="10956" y="37649"/>
                </a:lnTo>
                <a:lnTo>
                  <a:pt x="13019" y="45102"/>
                </a:lnTo>
                <a:lnTo>
                  <a:pt x="14395" y="51976"/>
                </a:lnTo>
                <a:lnTo>
                  <a:pt x="15312" y="58463"/>
                </a:lnTo>
                <a:lnTo>
                  <a:pt x="15923" y="64693"/>
                </a:lnTo>
                <a:lnTo>
                  <a:pt x="17283" y="71704"/>
                </a:lnTo>
                <a:lnTo>
                  <a:pt x="19142" y="79235"/>
                </a:lnTo>
                <a:lnTo>
                  <a:pt x="21334" y="87113"/>
                </a:lnTo>
                <a:lnTo>
                  <a:pt x="22795" y="94270"/>
                </a:lnTo>
                <a:lnTo>
                  <a:pt x="23770" y="100947"/>
                </a:lnTo>
                <a:lnTo>
                  <a:pt x="24419" y="107303"/>
                </a:lnTo>
                <a:lnTo>
                  <a:pt x="25805" y="114398"/>
                </a:lnTo>
                <a:lnTo>
                  <a:pt x="27681" y="121985"/>
                </a:lnTo>
                <a:lnTo>
                  <a:pt x="29884" y="129901"/>
                </a:lnTo>
                <a:lnTo>
                  <a:pt x="31352" y="137083"/>
                </a:lnTo>
                <a:lnTo>
                  <a:pt x="32332" y="143776"/>
                </a:lnTo>
                <a:lnTo>
                  <a:pt x="32985" y="150143"/>
                </a:lnTo>
                <a:lnTo>
                  <a:pt x="34373" y="157246"/>
                </a:lnTo>
                <a:lnTo>
                  <a:pt x="36251" y="164838"/>
                </a:lnTo>
                <a:lnTo>
                  <a:pt x="38455" y="172757"/>
                </a:lnTo>
                <a:lnTo>
                  <a:pt x="40877" y="179942"/>
                </a:lnTo>
                <a:lnTo>
                  <a:pt x="43444" y="186636"/>
                </a:lnTo>
                <a:lnTo>
                  <a:pt x="46108" y="193004"/>
                </a:lnTo>
                <a:lnTo>
                  <a:pt x="47884" y="200107"/>
                </a:lnTo>
                <a:lnTo>
                  <a:pt x="49068" y="207700"/>
                </a:lnTo>
                <a:lnTo>
                  <a:pt x="49857" y="215619"/>
                </a:lnTo>
                <a:lnTo>
                  <a:pt x="50383" y="222803"/>
                </a:lnTo>
                <a:lnTo>
                  <a:pt x="50734" y="229498"/>
                </a:lnTo>
                <a:lnTo>
                  <a:pt x="50968" y="235866"/>
                </a:lnTo>
                <a:lnTo>
                  <a:pt x="52076" y="242017"/>
                </a:lnTo>
                <a:lnTo>
                  <a:pt x="53767" y="248022"/>
                </a:lnTo>
                <a:lnTo>
                  <a:pt x="55848" y="253930"/>
                </a:lnTo>
                <a:lnTo>
                  <a:pt x="57235" y="259774"/>
                </a:lnTo>
                <a:lnTo>
                  <a:pt x="58159" y="265575"/>
                </a:lnTo>
                <a:lnTo>
                  <a:pt x="59186" y="276149"/>
                </a:lnTo>
                <a:lnTo>
                  <a:pt x="59643" y="284023"/>
                </a:lnTo>
                <a:lnTo>
                  <a:pt x="59846" y="293237"/>
                </a:lnTo>
                <a:lnTo>
                  <a:pt x="60005" y="328495"/>
                </a:lnTo>
                <a:lnTo>
                  <a:pt x="60959" y="330439"/>
                </a:lnTo>
                <a:lnTo>
                  <a:pt x="62547" y="331735"/>
                </a:lnTo>
                <a:lnTo>
                  <a:pt x="64558" y="332599"/>
                </a:lnTo>
                <a:lnTo>
                  <a:pt x="65899" y="334128"/>
                </a:lnTo>
                <a:lnTo>
                  <a:pt x="66792" y="336100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0"/>
          <p:cNvSpPr/>
          <p:nvPr/>
        </p:nvSpPr>
        <p:spPr>
          <a:xfrm>
            <a:off x="3834764" y="5932170"/>
            <a:ext cx="171346" cy="402908"/>
          </a:xfrm>
          <a:custGeom>
            <a:avLst/>
            <a:gdLst/>
            <a:ahLst/>
            <a:cxnLst/>
            <a:rect l="0" t="0" r="0" b="0"/>
            <a:pathLst>
              <a:path w="171346" h="402908">
                <a:moveTo>
                  <a:pt x="17145" y="0"/>
                </a:moveTo>
                <a:lnTo>
                  <a:pt x="21697" y="0"/>
                </a:lnTo>
                <a:lnTo>
                  <a:pt x="24942" y="952"/>
                </a:lnTo>
                <a:lnTo>
                  <a:pt x="29011" y="2540"/>
                </a:lnTo>
                <a:lnTo>
                  <a:pt x="33628" y="4550"/>
                </a:lnTo>
                <a:lnTo>
                  <a:pt x="37659" y="5891"/>
                </a:lnTo>
                <a:lnTo>
                  <a:pt x="41299" y="6785"/>
                </a:lnTo>
                <a:lnTo>
                  <a:pt x="44677" y="7381"/>
                </a:lnTo>
                <a:lnTo>
                  <a:pt x="47883" y="8730"/>
                </a:lnTo>
                <a:lnTo>
                  <a:pt x="50972" y="10583"/>
                </a:lnTo>
                <a:lnTo>
                  <a:pt x="53984" y="12770"/>
                </a:lnTo>
                <a:lnTo>
                  <a:pt x="57897" y="15181"/>
                </a:lnTo>
                <a:lnTo>
                  <a:pt x="62410" y="17741"/>
                </a:lnTo>
                <a:lnTo>
                  <a:pt x="67325" y="20399"/>
                </a:lnTo>
                <a:lnTo>
                  <a:pt x="72506" y="24077"/>
                </a:lnTo>
                <a:lnTo>
                  <a:pt x="77865" y="28434"/>
                </a:lnTo>
                <a:lnTo>
                  <a:pt x="87947" y="37402"/>
                </a:lnTo>
                <a:lnTo>
                  <a:pt x="95603" y="44563"/>
                </a:lnTo>
                <a:lnTo>
                  <a:pt x="99931" y="47806"/>
                </a:lnTo>
                <a:lnTo>
                  <a:pt x="104721" y="50921"/>
                </a:lnTo>
                <a:lnTo>
                  <a:pt x="109819" y="53950"/>
                </a:lnTo>
                <a:lnTo>
                  <a:pt x="114170" y="57874"/>
                </a:lnTo>
                <a:lnTo>
                  <a:pt x="118024" y="62395"/>
                </a:lnTo>
                <a:lnTo>
                  <a:pt x="121545" y="67314"/>
                </a:lnTo>
                <a:lnTo>
                  <a:pt x="125798" y="71546"/>
                </a:lnTo>
                <a:lnTo>
                  <a:pt x="130538" y="75320"/>
                </a:lnTo>
                <a:lnTo>
                  <a:pt x="135603" y="78788"/>
                </a:lnTo>
                <a:lnTo>
                  <a:pt x="139932" y="82053"/>
                </a:lnTo>
                <a:lnTo>
                  <a:pt x="143771" y="85182"/>
                </a:lnTo>
                <a:lnTo>
                  <a:pt x="147282" y="88221"/>
                </a:lnTo>
                <a:lnTo>
                  <a:pt x="150576" y="91199"/>
                </a:lnTo>
                <a:lnTo>
                  <a:pt x="156776" y="97047"/>
                </a:lnTo>
                <a:lnTo>
                  <a:pt x="158810" y="100893"/>
                </a:lnTo>
                <a:lnTo>
                  <a:pt x="161070" y="110246"/>
                </a:lnTo>
                <a:lnTo>
                  <a:pt x="162342" y="121671"/>
                </a:lnTo>
                <a:lnTo>
                  <a:pt x="162719" y="131089"/>
                </a:lnTo>
                <a:lnTo>
                  <a:pt x="163724" y="134065"/>
                </a:lnTo>
                <a:lnTo>
                  <a:pt x="168738" y="142804"/>
                </a:lnTo>
                <a:lnTo>
                  <a:pt x="170245" y="148559"/>
                </a:lnTo>
                <a:lnTo>
                  <a:pt x="170915" y="156831"/>
                </a:lnTo>
                <a:lnTo>
                  <a:pt x="171212" y="165905"/>
                </a:lnTo>
                <a:lnTo>
                  <a:pt x="171345" y="173113"/>
                </a:lnTo>
                <a:lnTo>
                  <a:pt x="170427" y="176368"/>
                </a:lnTo>
                <a:lnTo>
                  <a:pt x="165539" y="185501"/>
                </a:lnTo>
                <a:lnTo>
                  <a:pt x="162714" y="194240"/>
                </a:lnTo>
                <a:lnTo>
                  <a:pt x="158677" y="199994"/>
                </a:lnTo>
                <a:lnTo>
                  <a:pt x="156249" y="205726"/>
                </a:lnTo>
                <a:lnTo>
                  <a:pt x="154882" y="214308"/>
                </a:lnTo>
                <a:lnTo>
                  <a:pt x="154690" y="217167"/>
                </a:lnTo>
                <a:lnTo>
                  <a:pt x="153609" y="220025"/>
                </a:lnTo>
                <a:lnTo>
                  <a:pt x="149869" y="225741"/>
                </a:lnTo>
                <a:lnTo>
                  <a:pt x="145031" y="231457"/>
                </a:lnTo>
                <a:lnTo>
                  <a:pt x="139706" y="237172"/>
                </a:lnTo>
                <a:lnTo>
                  <a:pt x="134165" y="242887"/>
                </a:lnTo>
                <a:lnTo>
                  <a:pt x="132305" y="245745"/>
                </a:lnTo>
                <a:lnTo>
                  <a:pt x="128737" y="254317"/>
                </a:lnTo>
                <a:lnTo>
                  <a:pt x="124527" y="260032"/>
                </a:lnTo>
                <a:lnTo>
                  <a:pt x="119481" y="265747"/>
                </a:lnTo>
                <a:lnTo>
                  <a:pt x="114063" y="271462"/>
                </a:lnTo>
                <a:lnTo>
                  <a:pt x="82865" y="302894"/>
                </a:lnTo>
                <a:lnTo>
                  <a:pt x="79056" y="305752"/>
                </a:lnTo>
                <a:lnTo>
                  <a:pt x="74612" y="308609"/>
                </a:lnTo>
                <a:lnTo>
                  <a:pt x="69744" y="311467"/>
                </a:lnTo>
                <a:lnTo>
                  <a:pt x="66499" y="314325"/>
                </a:lnTo>
                <a:lnTo>
                  <a:pt x="64335" y="317182"/>
                </a:lnTo>
                <a:lnTo>
                  <a:pt x="62893" y="320039"/>
                </a:lnTo>
                <a:lnTo>
                  <a:pt x="60026" y="322897"/>
                </a:lnTo>
                <a:lnTo>
                  <a:pt x="56210" y="325755"/>
                </a:lnTo>
                <a:lnTo>
                  <a:pt x="51761" y="328612"/>
                </a:lnTo>
                <a:lnTo>
                  <a:pt x="47842" y="332422"/>
                </a:lnTo>
                <a:lnTo>
                  <a:pt x="44278" y="336867"/>
                </a:lnTo>
                <a:lnTo>
                  <a:pt x="40949" y="341735"/>
                </a:lnTo>
                <a:lnTo>
                  <a:pt x="37777" y="344981"/>
                </a:lnTo>
                <a:lnTo>
                  <a:pt x="34709" y="347145"/>
                </a:lnTo>
                <a:lnTo>
                  <a:pt x="31713" y="348588"/>
                </a:lnTo>
                <a:lnTo>
                  <a:pt x="29714" y="350501"/>
                </a:lnTo>
                <a:lnTo>
                  <a:pt x="28382" y="352730"/>
                </a:lnTo>
                <a:lnTo>
                  <a:pt x="27494" y="355168"/>
                </a:lnTo>
                <a:lnTo>
                  <a:pt x="25950" y="356794"/>
                </a:lnTo>
                <a:lnTo>
                  <a:pt x="23967" y="357877"/>
                </a:lnTo>
                <a:lnTo>
                  <a:pt x="21693" y="358600"/>
                </a:lnTo>
                <a:lnTo>
                  <a:pt x="20178" y="360986"/>
                </a:lnTo>
                <a:lnTo>
                  <a:pt x="18493" y="368718"/>
                </a:lnTo>
                <a:lnTo>
                  <a:pt x="17091" y="371542"/>
                </a:lnTo>
                <a:lnTo>
                  <a:pt x="15204" y="373424"/>
                </a:lnTo>
                <a:lnTo>
                  <a:pt x="12994" y="374680"/>
                </a:lnTo>
                <a:lnTo>
                  <a:pt x="11520" y="376469"/>
                </a:lnTo>
                <a:lnTo>
                  <a:pt x="10538" y="378614"/>
                </a:lnTo>
                <a:lnTo>
                  <a:pt x="9883" y="380997"/>
                </a:lnTo>
                <a:lnTo>
                  <a:pt x="8494" y="382585"/>
                </a:lnTo>
                <a:lnTo>
                  <a:pt x="6615" y="383644"/>
                </a:lnTo>
                <a:lnTo>
                  <a:pt x="4411" y="384350"/>
                </a:lnTo>
                <a:lnTo>
                  <a:pt x="2940" y="385773"/>
                </a:lnTo>
                <a:lnTo>
                  <a:pt x="1961" y="387674"/>
                </a:lnTo>
                <a:lnTo>
                  <a:pt x="872" y="392327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1"/>
          <p:cNvSpPr/>
          <p:nvPr/>
        </p:nvSpPr>
        <p:spPr>
          <a:xfrm>
            <a:off x="4597717" y="5786437"/>
            <a:ext cx="188596" cy="522924"/>
          </a:xfrm>
          <a:custGeom>
            <a:avLst/>
            <a:gdLst/>
            <a:ahLst/>
            <a:cxnLst/>
            <a:rect l="0" t="0" r="0" b="0"/>
            <a:pathLst>
              <a:path w="188596" h="522924">
                <a:moveTo>
                  <a:pt x="188595" y="0"/>
                </a:moveTo>
                <a:lnTo>
                  <a:pt x="184045" y="4551"/>
                </a:lnTo>
                <a:lnTo>
                  <a:pt x="180799" y="6844"/>
                </a:lnTo>
                <a:lnTo>
                  <a:pt x="176730" y="9325"/>
                </a:lnTo>
                <a:lnTo>
                  <a:pt x="172112" y="11932"/>
                </a:lnTo>
                <a:lnTo>
                  <a:pt x="168082" y="14622"/>
                </a:lnTo>
                <a:lnTo>
                  <a:pt x="164442" y="17368"/>
                </a:lnTo>
                <a:lnTo>
                  <a:pt x="161063" y="20151"/>
                </a:lnTo>
                <a:lnTo>
                  <a:pt x="157858" y="22007"/>
                </a:lnTo>
                <a:lnTo>
                  <a:pt x="154768" y="23244"/>
                </a:lnTo>
                <a:lnTo>
                  <a:pt x="151757" y="24068"/>
                </a:lnTo>
                <a:lnTo>
                  <a:pt x="147844" y="26523"/>
                </a:lnTo>
                <a:lnTo>
                  <a:pt x="143330" y="30064"/>
                </a:lnTo>
                <a:lnTo>
                  <a:pt x="138416" y="34331"/>
                </a:lnTo>
                <a:lnTo>
                  <a:pt x="134187" y="37174"/>
                </a:lnTo>
                <a:lnTo>
                  <a:pt x="130416" y="39071"/>
                </a:lnTo>
                <a:lnTo>
                  <a:pt x="126949" y="40335"/>
                </a:lnTo>
                <a:lnTo>
                  <a:pt x="122733" y="42130"/>
                </a:lnTo>
                <a:lnTo>
                  <a:pt x="112968" y="46664"/>
                </a:lnTo>
                <a:lnTo>
                  <a:pt x="108649" y="49207"/>
                </a:lnTo>
                <a:lnTo>
                  <a:pt x="104818" y="51855"/>
                </a:lnTo>
                <a:lnTo>
                  <a:pt x="101311" y="54573"/>
                </a:lnTo>
                <a:lnTo>
                  <a:pt x="98021" y="57336"/>
                </a:lnTo>
                <a:lnTo>
                  <a:pt x="94875" y="60132"/>
                </a:lnTo>
                <a:lnTo>
                  <a:pt x="91825" y="62948"/>
                </a:lnTo>
                <a:lnTo>
                  <a:pt x="78431" y="76013"/>
                </a:lnTo>
                <a:lnTo>
                  <a:pt x="57513" y="96805"/>
                </a:lnTo>
                <a:lnTo>
                  <a:pt x="54535" y="100731"/>
                </a:lnTo>
                <a:lnTo>
                  <a:pt x="48685" y="110174"/>
                </a:lnTo>
                <a:lnTo>
                  <a:pt x="43060" y="119024"/>
                </a:lnTo>
                <a:lnTo>
                  <a:pt x="38823" y="123702"/>
                </a:lnTo>
                <a:lnTo>
                  <a:pt x="31082" y="131691"/>
                </a:lnTo>
                <a:lnTo>
                  <a:pt x="29294" y="135419"/>
                </a:lnTo>
                <a:lnTo>
                  <a:pt x="25825" y="148815"/>
                </a:lnTo>
                <a:lnTo>
                  <a:pt x="21638" y="155992"/>
                </a:lnTo>
                <a:lnTo>
                  <a:pt x="16602" y="162358"/>
                </a:lnTo>
                <a:lnTo>
                  <a:pt x="13925" y="165389"/>
                </a:lnTo>
                <a:lnTo>
                  <a:pt x="12141" y="168361"/>
                </a:lnTo>
                <a:lnTo>
                  <a:pt x="10158" y="174205"/>
                </a:lnTo>
                <a:lnTo>
                  <a:pt x="9042" y="187401"/>
                </a:lnTo>
                <a:lnTo>
                  <a:pt x="7934" y="191609"/>
                </a:lnTo>
                <a:lnTo>
                  <a:pt x="2774" y="202082"/>
                </a:lnTo>
                <a:lnTo>
                  <a:pt x="1233" y="208242"/>
                </a:lnTo>
                <a:lnTo>
                  <a:pt x="162" y="222839"/>
                </a:lnTo>
                <a:lnTo>
                  <a:pt x="21" y="237167"/>
                </a:lnTo>
                <a:lnTo>
                  <a:pt x="0" y="298769"/>
                </a:lnTo>
                <a:lnTo>
                  <a:pt x="953" y="302049"/>
                </a:lnTo>
                <a:lnTo>
                  <a:pt x="2540" y="304236"/>
                </a:lnTo>
                <a:lnTo>
                  <a:pt x="4551" y="305694"/>
                </a:lnTo>
                <a:lnTo>
                  <a:pt x="5891" y="307618"/>
                </a:lnTo>
                <a:lnTo>
                  <a:pt x="7381" y="312297"/>
                </a:lnTo>
                <a:lnTo>
                  <a:pt x="8416" y="325865"/>
                </a:lnTo>
                <a:lnTo>
                  <a:pt x="8468" y="328686"/>
                </a:lnTo>
                <a:lnTo>
                  <a:pt x="9455" y="331519"/>
                </a:lnTo>
                <a:lnTo>
                  <a:pt x="14444" y="340057"/>
                </a:lnTo>
                <a:lnTo>
                  <a:pt x="17297" y="348619"/>
                </a:lnTo>
                <a:lnTo>
                  <a:pt x="23752" y="358142"/>
                </a:lnTo>
                <a:lnTo>
                  <a:pt x="28971" y="367454"/>
                </a:lnTo>
                <a:lnTo>
                  <a:pt x="31926" y="375403"/>
                </a:lnTo>
                <a:lnTo>
                  <a:pt x="34192" y="383063"/>
                </a:lnTo>
                <a:lnTo>
                  <a:pt x="38374" y="392818"/>
                </a:lnTo>
                <a:lnTo>
                  <a:pt x="41775" y="397134"/>
                </a:lnTo>
                <a:lnTo>
                  <a:pt x="45948" y="400963"/>
                </a:lnTo>
                <a:lnTo>
                  <a:pt x="50634" y="404469"/>
                </a:lnTo>
                <a:lnTo>
                  <a:pt x="53759" y="407758"/>
                </a:lnTo>
                <a:lnTo>
                  <a:pt x="55841" y="410904"/>
                </a:lnTo>
                <a:lnTo>
                  <a:pt x="61314" y="422422"/>
                </a:lnTo>
                <a:lnTo>
                  <a:pt x="66303" y="431583"/>
                </a:lnTo>
                <a:lnTo>
                  <a:pt x="71695" y="438829"/>
                </a:lnTo>
                <a:lnTo>
                  <a:pt x="74727" y="445226"/>
                </a:lnTo>
                <a:lnTo>
                  <a:pt x="78974" y="456721"/>
                </a:lnTo>
                <a:lnTo>
                  <a:pt x="83677" y="465877"/>
                </a:lnTo>
                <a:lnTo>
                  <a:pt x="88942" y="473122"/>
                </a:lnTo>
                <a:lnTo>
                  <a:pt x="94458" y="479516"/>
                </a:lnTo>
                <a:lnTo>
                  <a:pt x="97261" y="482555"/>
                </a:lnTo>
                <a:lnTo>
                  <a:pt x="100084" y="484581"/>
                </a:lnTo>
                <a:lnTo>
                  <a:pt x="105759" y="486832"/>
                </a:lnTo>
                <a:lnTo>
                  <a:pt x="107654" y="488385"/>
                </a:lnTo>
                <a:lnTo>
                  <a:pt x="108917" y="490372"/>
                </a:lnTo>
                <a:lnTo>
                  <a:pt x="109759" y="492650"/>
                </a:lnTo>
                <a:lnTo>
                  <a:pt x="111273" y="494168"/>
                </a:lnTo>
                <a:lnTo>
                  <a:pt x="113234" y="495181"/>
                </a:lnTo>
                <a:lnTo>
                  <a:pt x="115494" y="495856"/>
                </a:lnTo>
                <a:lnTo>
                  <a:pt x="117001" y="497258"/>
                </a:lnTo>
                <a:lnTo>
                  <a:pt x="118006" y="499145"/>
                </a:lnTo>
                <a:lnTo>
                  <a:pt x="118676" y="501356"/>
                </a:lnTo>
                <a:lnTo>
                  <a:pt x="120075" y="502830"/>
                </a:lnTo>
                <a:lnTo>
                  <a:pt x="121960" y="503812"/>
                </a:lnTo>
                <a:lnTo>
                  <a:pt x="124169" y="504467"/>
                </a:lnTo>
                <a:lnTo>
                  <a:pt x="125642" y="505857"/>
                </a:lnTo>
                <a:lnTo>
                  <a:pt x="126624" y="507736"/>
                </a:lnTo>
                <a:lnTo>
                  <a:pt x="127278" y="509940"/>
                </a:lnTo>
                <a:lnTo>
                  <a:pt x="128668" y="511411"/>
                </a:lnTo>
                <a:lnTo>
                  <a:pt x="130546" y="512390"/>
                </a:lnTo>
                <a:lnTo>
                  <a:pt x="135173" y="513479"/>
                </a:lnTo>
                <a:lnTo>
                  <a:pt x="140404" y="513964"/>
                </a:lnTo>
                <a:lnTo>
                  <a:pt x="145905" y="514178"/>
                </a:lnTo>
                <a:lnTo>
                  <a:pt x="148705" y="514236"/>
                </a:lnTo>
                <a:lnTo>
                  <a:pt x="150571" y="515226"/>
                </a:lnTo>
                <a:lnTo>
                  <a:pt x="151816" y="516839"/>
                </a:lnTo>
                <a:lnTo>
                  <a:pt x="152646" y="518867"/>
                </a:lnTo>
                <a:lnTo>
                  <a:pt x="154151" y="520219"/>
                </a:lnTo>
                <a:lnTo>
                  <a:pt x="156107" y="521120"/>
                </a:lnTo>
                <a:lnTo>
                  <a:pt x="158364" y="521721"/>
                </a:lnTo>
                <a:lnTo>
                  <a:pt x="158916" y="522122"/>
                </a:lnTo>
                <a:lnTo>
                  <a:pt x="158332" y="522389"/>
                </a:lnTo>
                <a:lnTo>
                  <a:pt x="154305" y="522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2"/>
          <p:cNvSpPr/>
          <p:nvPr/>
        </p:nvSpPr>
        <p:spPr>
          <a:xfrm>
            <a:off x="4777740" y="6077902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3"/>
          <p:cNvSpPr/>
          <p:nvPr/>
        </p:nvSpPr>
        <p:spPr>
          <a:xfrm>
            <a:off x="5017770" y="5923597"/>
            <a:ext cx="34290" cy="308611"/>
          </a:xfrm>
          <a:custGeom>
            <a:avLst/>
            <a:gdLst/>
            <a:ahLst/>
            <a:cxnLst/>
            <a:rect l="0" t="0" r="0" b="0"/>
            <a:pathLst>
              <a:path w="34290" h="308611">
                <a:moveTo>
                  <a:pt x="0" y="0"/>
                </a:moveTo>
                <a:lnTo>
                  <a:pt x="0" y="28619"/>
                </a:lnTo>
                <a:lnTo>
                  <a:pt x="952" y="32415"/>
                </a:lnTo>
                <a:lnTo>
                  <a:pt x="2540" y="36850"/>
                </a:lnTo>
                <a:lnTo>
                  <a:pt x="4550" y="41712"/>
                </a:lnTo>
                <a:lnTo>
                  <a:pt x="5891" y="47810"/>
                </a:lnTo>
                <a:lnTo>
                  <a:pt x="6785" y="54733"/>
                </a:lnTo>
                <a:lnTo>
                  <a:pt x="7381" y="62207"/>
                </a:lnTo>
                <a:lnTo>
                  <a:pt x="7778" y="69093"/>
                </a:lnTo>
                <a:lnTo>
                  <a:pt x="8219" y="81826"/>
                </a:lnTo>
                <a:lnTo>
                  <a:pt x="8467" y="104255"/>
                </a:lnTo>
                <a:lnTo>
                  <a:pt x="9455" y="111413"/>
                </a:lnTo>
                <a:lnTo>
                  <a:pt x="11066" y="118091"/>
                </a:lnTo>
                <a:lnTo>
                  <a:pt x="13092" y="124447"/>
                </a:lnTo>
                <a:lnTo>
                  <a:pt x="14443" y="131542"/>
                </a:lnTo>
                <a:lnTo>
                  <a:pt x="15344" y="139130"/>
                </a:lnTo>
                <a:lnTo>
                  <a:pt x="15944" y="147046"/>
                </a:lnTo>
                <a:lnTo>
                  <a:pt x="17297" y="154228"/>
                </a:lnTo>
                <a:lnTo>
                  <a:pt x="19151" y="160921"/>
                </a:lnTo>
                <a:lnTo>
                  <a:pt x="21340" y="167288"/>
                </a:lnTo>
                <a:lnTo>
                  <a:pt x="22799" y="173438"/>
                </a:lnTo>
                <a:lnTo>
                  <a:pt x="23772" y="179443"/>
                </a:lnTo>
                <a:lnTo>
                  <a:pt x="24420" y="185351"/>
                </a:lnTo>
                <a:lnTo>
                  <a:pt x="24853" y="191195"/>
                </a:lnTo>
                <a:lnTo>
                  <a:pt x="25140" y="196996"/>
                </a:lnTo>
                <a:lnTo>
                  <a:pt x="25461" y="208522"/>
                </a:lnTo>
                <a:lnTo>
                  <a:pt x="25707" y="249764"/>
                </a:lnTo>
                <a:lnTo>
                  <a:pt x="26663" y="254139"/>
                </a:lnTo>
                <a:lnTo>
                  <a:pt x="28253" y="258962"/>
                </a:lnTo>
                <a:lnTo>
                  <a:pt x="33097" y="271286"/>
                </a:lnTo>
                <a:lnTo>
                  <a:pt x="33936" y="277972"/>
                </a:lnTo>
                <a:lnTo>
                  <a:pt x="34185" y="285985"/>
                </a:lnTo>
                <a:lnTo>
                  <a:pt x="34289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4"/>
          <p:cNvSpPr/>
          <p:nvPr/>
        </p:nvSpPr>
        <p:spPr>
          <a:xfrm>
            <a:off x="5180647" y="6189345"/>
            <a:ext cx="42749" cy="197168"/>
          </a:xfrm>
          <a:custGeom>
            <a:avLst/>
            <a:gdLst/>
            <a:ahLst/>
            <a:cxnLst/>
            <a:rect l="0" t="0" r="0" b="0"/>
            <a:pathLst>
              <a:path w="42749" h="197168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8730" y="23911"/>
                </a:lnTo>
                <a:lnTo>
                  <a:pt x="10583" y="28323"/>
                </a:lnTo>
                <a:lnTo>
                  <a:pt x="12770" y="33170"/>
                </a:lnTo>
                <a:lnTo>
                  <a:pt x="14228" y="37353"/>
                </a:lnTo>
                <a:lnTo>
                  <a:pt x="15201" y="41095"/>
                </a:lnTo>
                <a:lnTo>
                  <a:pt x="15849" y="44541"/>
                </a:lnTo>
                <a:lnTo>
                  <a:pt x="17233" y="48744"/>
                </a:lnTo>
                <a:lnTo>
                  <a:pt x="19109" y="53451"/>
                </a:lnTo>
                <a:lnTo>
                  <a:pt x="21312" y="58494"/>
                </a:lnTo>
                <a:lnTo>
                  <a:pt x="22781" y="62809"/>
                </a:lnTo>
                <a:lnTo>
                  <a:pt x="23760" y="66637"/>
                </a:lnTo>
                <a:lnTo>
                  <a:pt x="24412" y="70142"/>
                </a:lnTo>
                <a:lnTo>
                  <a:pt x="25800" y="74384"/>
                </a:lnTo>
                <a:lnTo>
                  <a:pt x="27678" y="79117"/>
                </a:lnTo>
                <a:lnTo>
                  <a:pt x="29882" y="84177"/>
                </a:lnTo>
                <a:lnTo>
                  <a:pt x="31351" y="88503"/>
                </a:lnTo>
                <a:lnTo>
                  <a:pt x="32331" y="92339"/>
                </a:lnTo>
                <a:lnTo>
                  <a:pt x="32983" y="95850"/>
                </a:lnTo>
                <a:lnTo>
                  <a:pt x="34372" y="99142"/>
                </a:lnTo>
                <a:lnTo>
                  <a:pt x="36250" y="102289"/>
                </a:lnTo>
                <a:lnTo>
                  <a:pt x="38454" y="105340"/>
                </a:lnTo>
                <a:lnTo>
                  <a:pt x="39923" y="109280"/>
                </a:lnTo>
                <a:lnTo>
                  <a:pt x="40903" y="113810"/>
                </a:lnTo>
                <a:lnTo>
                  <a:pt x="41556" y="118736"/>
                </a:lnTo>
                <a:lnTo>
                  <a:pt x="41992" y="123925"/>
                </a:lnTo>
                <a:lnTo>
                  <a:pt x="42282" y="129289"/>
                </a:lnTo>
                <a:lnTo>
                  <a:pt x="42690" y="143400"/>
                </a:lnTo>
                <a:lnTo>
                  <a:pt x="42748" y="147035"/>
                </a:lnTo>
                <a:lnTo>
                  <a:pt x="41833" y="149458"/>
                </a:lnTo>
                <a:lnTo>
                  <a:pt x="40271" y="151074"/>
                </a:lnTo>
                <a:lnTo>
                  <a:pt x="38277" y="152150"/>
                </a:lnTo>
                <a:lnTo>
                  <a:pt x="35996" y="154773"/>
                </a:lnTo>
                <a:lnTo>
                  <a:pt x="33523" y="158428"/>
                </a:lnTo>
                <a:lnTo>
                  <a:pt x="30920" y="162768"/>
                </a:lnTo>
                <a:lnTo>
                  <a:pt x="29186" y="166615"/>
                </a:lnTo>
                <a:lnTo>
                  <a:pt x="28030" y="170131"/>
                </a:lnTo>
                <a:lnTo>
                  <a:pt x="27259" y="173428"/>
                </a:lnTo>
                <a:lnTo>
                  <a:pt x="25793" y="175626"/>
                </a:lnTo>
                <a:lnTo>
                  <a:pt x="23863" y="177091"/>
                </a:lnTo>
                <a:lnTo>
                  <a:pt x="21623" y="178069"/>
                </a:lnTo>
                <a:lnTo>
                  <a:pt x="20130" y="179672"/>
                </a:lnTo>
                <a:lnTo>
                  <a:pt x="19135" y="181694"/>
                </a:lnTo>
                <a:lnTo>
                  <a:pt x="18472" y="183994"/>
                </a:lnTo>
                <a:lnTo>
                  <a:pt x="17077" y="185527"/>
                </a:lnTo>
                <a:lnTo>
                  <a:pt x="15195" y="186550"/>
                </a:lnTo>
                <a:lnTo>
                  <a:pt x="12987" y="187232"/>
                </a:lnTo>
                <a:lnTo>
                  <a:pt x="10564" y="187686"/>
                </a:lnTo>
                <a:lnTo>
                  <a:pt x="7995" y="187989"/>
                </a:lnTo>
                <a:lnTo>
                  <a:pt x="5330" y="188191"/>
                </a:lnTo>
                <a:lnTo>
                  <a:pt x="3553" y="189278"/>
                </a:lnTo>
                <a:lnTo>
                  <a:pt x="2369" y="190955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5"/>
          <p:cNvSpPr/>
          <p:nvPr/>
        </p:nvSpPr>
        <p:spPr>
          <a:xfrm>
            <a:off x="5180647" y="5897879"/>
            <a:ext cx="111444" cy="308612"/>
          </a:xfrm>
          <a:custGeom>
            <a:avLst/>
            <a:gdLst/>
            <a:ahLst/>
            <a:cxnLst/>
            <a:rect l="0" t="0" r="0" b="0"/>
            <a:pathLst>
              <a:path w="111444" h="308612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4"/>
                </a:lnTo>
                <a:lnTo>
                  <a:pt x="8219" y="11932"/>
                </a:lnTo>
                <a:lnTo>
                  <a:pt x="10956" y="19909"/>
                </a:lnTo>
                <a:lnTo>
                  <a:pt x="14394" y="28851"/>
                </a:lnTo>
                <a:lnTo>
                  <a:pt x="15922" y="36001"/>
                </a:lnTo>
                <a:lnTo>
                  <a:pt x="19142" y="44893"/>
                </a:lnTo>
                <a:lnTo>
                  <a:pt x="21333" y="49931"/>
                </a:lnTo>
                <a:lnTo>
                  <a:pt x="23769" y="58070"/>
                </a:lnTo>
                <a:lnTo>
                  <a:pt x="25804" y="65814"/>
                </a:lnTo>
                <a:lnTo>
                  <a:pt x="27680" y="70547"/>
                </a:lnTo>
                <a:lnTo>
                  <a:pt x="29883" y="75606"/>
                </a:lnTo>
                <a:lnTo>
                  <a:pt x="34872" y="86308"/>
                </a:lnTo>
                <a:lnTo>
                  <a:pt x="37535" y="91829"/>
                </a:lnTo>
                <a:lnTo>
                  <a:pt x="39311" y="97414"/>
                </a:lnTo>
                <a:lnTo>
                  <a:pt x="40495" y="103043"/>
                </a:lnTo>
                <a:lnTo>
                  <a:pt x="41284" y="108701"/>
                </a:lnTo>
                <a:lnTo>
                  <a:pt x="42161" y="117527"/>
                </a:lnTo>
                <a:lnTo>
                  <a:pt x="42395" y="121214"/>
                </a:lnTo>
                <a:lnTo>
                  <a:pt x="43503" y="124625"/>
                </a:lnTo>
                <a:lnTo>
                  <a:pt x="45195" y="127851"/>
                </a:lnTo>
                <a:lnTo>
                  <a:pt x="47275" y="130954"/>
                </a:lnTo>
                <a:lnTo>
                  <a:pt x="48662" y="135880"/>
                </a:lnTo>
                <a:lnTo>
                  <a:pt x="49586" y="142022"/>
                </a:lnTo>
                <a:lnTo>
                  <a:pt x="50203" y="148974"/>
                </a:lnTo>
                <a:lnTo>
                  <a:pt x="51566" y="154562"/>
                </a:lnTo>
                <a:lnTo>
                  <a:pt x="53428" y="159238"/>
                </a:lnTo>
                <a:lnTo>
                  <a:pt x="55621" y="163309"/>
                </a:lnTo>
                <a:lnTo>
                  <a:pt x="58058" y="170372"/>
                </a:lnTo>
                <a:lnTo>
                  <a:pt x="59141" y="177639"/>
                </a:lnTo>
                <a:lnTo>
                  <a:pt x="59623" y="187218"/>
                </a:lnTo>
                <a:lnTo>
                  <a:pt x="60704" y="192440"/>
                </a:lnTo>
                <a:lnTo>
                  <a:pt x="62377" y="197826"/>
                </a:lnTo>
                <a:lnTo>
                  <a:pt x="64444" y="203322"/>
                </a:lnTo>
                <a:lnTo>
                  <a:pt x="66775" y="207938"/>
                </a:lnTo>
                <a:lnTo>
                  <a:pt x="69282" y="211968"/>
                </a:lnTo>
                <a:lnTo>
                  <a:pt x="71906" y="215607"/>
                </a:lnTo>
                <a:lnTo>
                  <a:pt x="74820" y="222191"/>
                </a:lnTo>
                <a:lnTo>
                  <a:pt x="76116" y="229244"/>
                </a:lnTo>
                <a:lnTo>
                  <a:pt x="76692" y="238729"/>
                </a:lnTo>
                <a:lnTo>
                  <a:pt x="76948" y="246755"/>
                </a:lnTo>
                <a:lnTo>
                  <a:pt x="77016" y="250228"/>
                </a:lnTo>
                <a:lnTo>
                  <a:pt x="78014" y="253497"/>
                </a:lnTo>
                <a:lnTo>
                  <a:pt x="79632" y="256628"/>
                </a:lnTo>
                <a:lnTo>
                  <a:pt x="81663" y="259668"/>
                </a:lnTo>
                <a:lnTo>
                  <a:pt x="83970" y="262648"/>
                </a:lnTo>
                <a:lnTo>
                  <a:pt x="86460" y="265586"/>
                </a:lnTo>
                <a:lnTo>
                  <a:pt x="89073" y="268498"/>
                </a:lnTo>
                <a:lnTo>
                  <a:pt x="90814" y="271391"/>
                </a:lnTo>
                <a:lnTo>
                  <a:pt x="92749" y="277146"/>
                </a:lnTo>
                <a:lnTo>
                  <a:pt x="93839" y="285742"/>
                </a:lnTo>
                <a:lnTo>
                  <a:pt x="94944" y="287649"/>
                </a:lnTo>
                <a:lnTo>
                  <a:pt x="96634" y="288922"/>
                </a:lnTo>
                <a:lnTo>
                  <a:pt x="98712" y="289770"/>
                </a:lnTo>
                <a:lnTo>
                  <a:pt x="100098" y="291288"/>
                </a:lnTo>
                <a:lnTo>
                  <a:pt x="101022" y="293252"/>
                </a:lnTo>
                <a:lnTo>
                  <a:pt x="102049" y="297974"/>
                </a:lnTo>
                <a:lnTo>
                  <a:pt x="102505" y="303249"/>
                </a:lnTo>
                <a:lnTo>
                  <a:pt x="103580" y="305036"/>
                </a:lnTo>
                <a:lnTo>
                  <a:pt x="105248" y="306227"/>
                </a:lnTo>
                <a:lnTo>
                  <a:pt x="111443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6"/>
          <p:cNvSpPr/>
          <p:nvPr/>
        </p:nvSpPr>
        <p:spPr>
          <a:xfrm>
            <a:off x="5283517" y="5812154"/>
            <a:ext cx="197168" cy="557214"/>
          </a:xfrm>
          <a:custGeom>
            <a:avLst/>
            <a:gdLst/>
            <a:ahLst/>
            <a:cxnLst/>
            <a:rect l="0" t="0" r="0" b="0"/>
            <a:pathLst>
              <a:path w="197168" h="557214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2"/>
                </a:lnTo>
                <a:lnTo>
                  <a:pt x="25784" y="6786"/>
                </a:lnTo>
                <a:lnTo>
                  <a:pt x="28619" y="7382"/>
                </a:lnTo>
                <a:lnTo>
                  <a:pt x="32414" y="8731"/>
                </a:lnTo>
                <a:lnTo>
                  <a:pt x="36850" y="10584"/>
                </a:lnTo>
                <a:lnTo>
                  <a:pt x="41711" y="12771"/>
                </a:lnTo>
                <a:lnTo>
                  <a:pt x="45905" y="15182"/>
                </a:lnTo>
                <a:lnTo>
                  <a:pt x="49653" y="17742"/>
                </a:lnTo>
                <a:lnTo>
                  <a:pt x="53105" y="20401"/>
                </a:lnTo>
                <a:lnTo>
                  <a:pt x="56358" y="22173"/>
                </a:lnTo>
                <a:lnTo>
                  <a:pt x="62513" y="24143"/>
                </a:lnTo>
                <a:lnTo>
                  <a:pt x="67393" y="26572"/>
                </a:lnTo>
                <a:lnTo>
                  <a:pt x="73504" y="30098"/>
                </a:lnTo>
                <a:lnTo>
                  <a:pt x="80435" y="34353"/>
                </a:lnTo>
                <a:lnTo>
                  <a:pt x="86008" y="37190"/>
                </a:lnTo>
                <a:lnTo>
                  <a:pt x="90676" y="39081"/>
                </a:lnTo>
                <a:lnTo>
                  <a:pt x="94741" y="40342"/>
                </a:lnTo>
                <a:lnTo>
                  <a:pt x="98403" y="42135"/>
                </a:lnTo>
                <a:lnTo>
                  <a:pt x="101797" y="44283"/>
                </a:lnTo>
                <a:lnTo>
                  <a:pt x="105012" y="46667"/>
                </a:lnTo>
                <a:lnTo>
                  <a:pt x="111125" y="51856"/>
                </a:lnTo>
                <a:lnTo>
                  <a:pt x="114088" y="54573"/>
                </a:lnTo>
                <a:lnTo>
                  <a:pt x="119921" y="62673"/>
                </a:lnTo>
                <a:lnTo>
                  <a:pt x="122810" y="67500"/>
                </a:lnTo>
                <a:lnTo>
                  <a:pt x="125688" y="70717"/>
                </a:lnTo>
                <a:lnTo>
                  <a:pt x="128560" y="72863"/>
                </a:lnTo>
                <a:lnTo>
                  <a:pt x="131426" y="74293"/>
                </a:lnTo>
                <a:lnTo>
                  <a:pt x="137152" y="80962"/>
                </a:lnTo>
                <a:lnTo>
                  <a:pt x="140012" y="85407"/>
                </a:lnTo>
                <a:lnTo>
                  <a:pt x="142871" y="88371"/>
                </a:lnTo>
                <a:lnTo>
                  <a:pt x="145730" y="90347"/>
                </a:lnTo>
                <a:lnTo>
                  <a:pt x="148588" y="91664"/>
                </a:lnTo>
                <a:lnTo>
                  <a:pt x="150494" y="93494"/>
                </a:lnTo>
                <a:lnTo>
                  <a:pt x="151764" y="95667"/>
                </a:lnTo>
                <a:lnTo>
                  <a:pt x="152611" y="98068"/>
                </a:lnTo>
                <a:lnTo>
                  <a:pt x="156092" y="103277"/>
                </a:lnTo>
                <a:lnTo>
                  <a:pt x="158354" y="105999"/>
                </a:lnTo>
                <a:lnTo>
                  <a:pt x="159862" y="108766"/>
                </a:lnTo>
                <a:lnTo>
                  <a:pt x="164822" y="122591"/>
                </a:lnTo>
                <a:lnTo>
                  <a:pt x="169457" y="131638"/>
                </a:lnTo>
                <a:lnTo>
                  <a:pt x="174692" y="138834"/>
                </a:lnTo>
                <a:lnTo>
                  <a:pt x="177653" y="145207"/>
                </a:lnTo>
                <a:lnTo>
                  <a:pt x="179321" y="154150"/>
                </a:lnTo>
                <a:lnTo>
                  <a:pt x="179555" y="157059"/>
                </a:lnTo>
                <a:lnTo>
                  <a:pt x="180663" y="159951"/>
                </a:lnTo>
                <a:lnTo>
                  <a:pt x="184435" y="165705"/>
                </a:lnTo>
                <a:lnTo>
                  <a:pt x="189286" y="171437"/>
                </a:lnTo>
                <a:lnTo>
                  <a:pt x="191913" y="174299"/>
                </a:lnTo>
                <a:lnTo>
                  <a:pt x="193664" y="179065"/>
                </a:lnTo>
                <a:lnTo>
                  <a:pt x="195611" y="191980"/>
                </a:lnTo>
                <a:lnTo>
                  <a:pt x="196476" y="204705"/>
                </a:lnTo>
                <a:lnTo>
                  <a:pt x="196860" y="216710"/>
                </a:lnTo>
                <a:lnTo>
                  <a:pt x="197127" y="245685"/>
                </a:lnTo>
                <a:lnTo>
                  <a:pt x="197167" y="335563"/>
                </a:lnTo>
                <a:lnTo>
                  <a:pt x="194627" y="349482"/>
                </a:lnTo>
                <a:lnTo>
                  <a:pt x="191276" y="362018"/>
                </a:lnTo>
                <a:lnTo>
                  <a:pt x="189786" y="373940"/>
                </a:lnTo>
                <a:lnTo>
                  <a:pt x="189124" y="388129"/>
                </a:lnTo>
                <a:lnTo>
                  <a:pt x="187878" y="403007"/>
                </a:lnTo>
                <a:lnTo>
                  <a:pt x="184149" y="415970"/>
                </a:lnTo>
                <a:lnTo>
                  <a:pt x="181856" y="428081"/>
                </a:lnTo>
                <a:lnTo>
                  <a:pt x="180566" y="443069"/>
                </a:lnTo>
                <a:lnTo>
                  <a:pt x="180183" y="456083"/>
                </a:lnTo>
                <a:lnTo>
                  <a:pt x="180054" y="472996"/>
                </a:lnTo>
                <a:lnTo>
                  <a:pt x="179091" y="476304"/>
                </a:lnTo>
                <a:lnTo>
                  <a:pt x="174137" y="486462"/>
                </a:lnTo>
                <a:lnTo>
                  <a:pt x="172246" y="500160"/>
                </a:lnTo>
                <a:lnTo>
                  <a:pt x="171555" y="516845"/>
                </a:lnTo>
                <a:lnTo>
                  <a:pt x="170567" y="518871"/>
                </a:lnTo>
                <a:lnTo>
                  <a:pt x="168957" y="520222"/>
                </a:lnTo>
                <a:lnTo>
                  <a:pt x="166930" y="521122"/>
                </a:lnTo>
                <a:lnTo>
                  <a:pt x="165579" y="522675"/>
                </a:lnTo>
                <a:lnTo>
                  <a:pt x="164679" y="524663"/>
                </a:lnTo>
                <a:lnTo>
                  <a:pt x="163678" y="529412"/>
                </a:lnTo>
                <a:lnTo>
                  <a:pt x="163233" y="534697"/>
                </a:lnTo>
                <a:lnTo>
                  <a:pt x="162162" y="536487"/>
                </a:lnTo>
                <a:lnTo>
                  <a:pt x="160496" y="537681"/>
                </a:lnTo>
                <a:lnTo>
                  <a:pt x="158432" y="538476"/>
                </a:lnTo>
                <a:lnTo>
                  <a:pt x="157057" y="539960"/>
                </a:lnTo>
                <a:lnTo>
                  <a:pt x="156139" y="541901"/>
                </a:lnTo>
                <a:lnTo>
                  <a:pt x="155528" y="544148"/>
                </a:lnTo>
                <a:lnTo>
                  <a:pt x="154168" y="545645"/>
                </a:lnTo>
                <a:lnTo>
                  <a:pt x="152308" y="546644"/>
                </a:lnTo>
                <a:lnTo>
                  <a:pt x="147703" y="547753"/>
                </a:lnTo>
                <a:lnTo>
                  <a:pt x="142481" y="548246"/>
                </a:lnTo>
                <a:lnTo>
                  <a:pt x="136985" y="548465"/>
                </a:lnTo>
                <a:lnTo>
                  <a:pt x="134186" y="548524"/>
                </a:lnTo>
                <a:lnTo>
                  <a:pt x="132320" y="549515"/>
                </a:lnTo>
                <a:lnTo>
                  <a:pt x="131075" y="551128"/>
                </a:lnTo>
                <a:lnTo>
                  <a:pt x="128587" y="557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 x</a:t>
            </a:r>
            <a:r>
              <a:rPr lang="en-US" baseline="30000" dirty="0" smtClean="0"/>
              <a:t>2</a:t>
            </a:r>
            <a:r>
              <a:rPr lang="en-US" dirty="0" smtClean="0"/>
              <a:t>+5x+1</a:t>
            </a:r>
          </a:p>
        </p:txBody>
      </p:sp>
      <p:pic>
        <p:nvPicPr>
          <p:cNvPr id="3789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057400"/>
            <a:ext cx="4338638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08"/>
          <p:cNvSpPr/>
          <p:nvPr/>
        </p:nvSpPr>
        <p:spPr>
          <a:xfrm>
            <a:off x="748664" y="2160270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0"/>
                </a:moveTo>
                <a:lnTo>
                  <a:pt x="113947" y="0"/>
                </a:lnTo>
                <a:lnTo>
                  <a:pt x="115970" y="952"/>
                </a:lnTo>
                <a:lnTo>
                  <a:pt x="117318" y="2540"/>
                </a:lnTo>
                <a:lnTo>
                  <a:pt x="118217" y="4550"/>
                </a:lnTo>
                <a:lnTo>
                  <a:pt x="119769" y="5891"/>
                </a:lnTo>
                <a:lnTo>
                  <a:pt x="121756" y="6785"/>
                </a:lnTo>
                <a:lnTo>
                  <a:pt x="12858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9"/>
          <p:cNvSpPr/>
          <p:nvPr/>
        </p:nvSpPr>
        <p:spPr>
          <a:xfrm>
            <a:off x="1057274" y="2075745"/>
            <a:ext cx="205741" cy="230258"/>
          </a:xfrm>
          <a:custGeom>
            <a:avLst/>
            <a:gdLst/>
            <a:ahLst/>
            <a:cxnLst/>
            <a:rect l="0" t="0" r="0" b="0"/>
            <a:pathLst>
              <a:path w="205741" h="230258">
                <a:moveTo>
                  <a:pt x="205740" y="15944"/>
                </a:moveTo>
                <a:lnTo>
                  <a:pt x="75518" y="15944"/>
                </a:lnTo>
                <a:lnTo>
                  <a:pt x="72253" y="14992"/>
                </a:lnTo>
                <a:lnTo>
                  <a:pt x="66085" y="11394"/>
                </a:lnTo>
                <a:lnTo>
                  <a:pt x="60169" y="9159"/>
                </a:lnTo>
                <a:lnTo>
                  <a:pt x="54365" y="8166"/>
                </a:lnTo>
                <a:lnTo>
                  <a:pt x="48610" y="7725"/>
                </a:lnTo>
                <a:lnTo>
                  <a:pt x="42877" y="7529"/>
                </a:lnTo>
                <a:lnTo>
                  <a:pt x="40015" y="7477"/>
                </a:lnTo>
                <a:lnTo>
                  <a:pt x="37154" y="6489"/>
                </a:lnTo>
                <a:lnTo>
                  <a:pt x="31436" y="2852"/>
                </a:lnTo>
                <a:lnTo>
                  <a:pt x="25719" y="601"/>
                </a:lnTo>
                <a:lnTo>
                  <a:pt x="22861" y="0"/>
                </a:lnTo>
                <a:lnTo>
                  <a:pt x="20956" y="553"/>
                </a:lnTo>
                <a:lnTo>
                  <a:pt x="19686" y="1873"/>
                </a:lnTo>
                <a:lnTo>
                  <a:pt x="18839" y="3706"/>
                </a:lnTo>
                <a:lnTo>
                  <a:pt x="17898" y="8283"/>
                </a:lnTo>
                <a:lnTo>
                  <a:pt x="17480" y="13492"/>
                </a:lnTo>
                <a:lnTo>
                  <a:pt x="17294" y="18982"/>
                </a:lnTo>
                <a:lnTo>
                  <a:pt x="17175" y="30268"/>
                </a:lnTo>
                <a:lnTo>
                  <a:pt x="17146" y="61665"/>
                </a:lnTo>
                <a:lnTo>
                  <a:pt x="18098" y="65475"/>
                </a:lnTo>
                <a:lnTo>
                  <a:pt x="19686" y="69920"/>
                </a:lnTo>
                <a:lnTo>
                  <a:pt x="21696" y="74788"/>
                </a:lnTo>
                <a:lnTo>
                  <a:pt x="23037" y="78986"/>
                </a:lnTo>
                <a:lnTo>
                  <a:pt x="23931" y="82737"/>
                </a:lnTo>
                <a:lnTo>
                  <a:pt x="24923" y="89445"/>
                </a:lnTo>
                <a:lnTo>
                  <a:pt x="25365" y="95602"/>
                </a:lnTo>
                <a:lnTo>
                  <a:pt x="25561" y="101513"/>
                </a:lnTo>
                <a:lnTo>
                  <a:pt x="25613" y="104422"/>
                </a:lnTo>
                <a:lnTo>
                  <a:pt x="26601" y="106362"/>
                </a:lnTo>
                <a:lnTo>
                  <a:pt x="28211" y="107656"/>
                </a:lnTo>
                <a:lnTo>
                  <a:pt x="30238" y="108518"/>
                </a:lnTo>
                <a:lnTo>
                  <a:pt x="32541" y="108140"/>
                </a:lnTo>
                <a:lnTo>
                  <a:pt x="37640" y="105180"/>
                </a:lnTo>
                <a:lnTo>
                  <a:pt x="39381" y="103058"/>
                </a:lnTo>
                <a:lnTo>
                  <a:pt x="40542" y="100690"/>
                </a:lnTo>
                <a:lnTo>
                  <a:pt x="41316" y="98159"/>
                </a:lnTo>
                <a:lnTo>
                  <a:pt x="42784" y="96472"/>
                </a:lnTo>
                <a:lnTo>
                  <a:pt x="44715" y="95347"/>
                </a:lnTo>
                <a:lnTo>
                  <a:pt x="49401" y="94097"/>
                </a:lnTo>
                <a:lnTo>
                  <a:pt x="54659" y="93541"/>
                </a:lnTo>
                <a:lnTo>
                  <a:pt x="60170" y="93295"/>
                </a:lnTo>
                <a:lnTo>
                  <a:pt x="62974" y="93229"/>
                </a:lnTo>
                <a:lnTo>
                  <a:pt x="65795" y="92232"/>
                </a:lnTo>
                <a:lnTo>
                  <a:pt x="71470" y="88585"/>
                </a:lnTo>
                <a:lnTo>
                  <a:pt x="77167" y="86329"/>
                </a:lnTo>
                <a:lnTo>
                  <a:pt x="82874" y="85327"/>
                </a:lnTo>
                <a:lnTo>
                  <a:pt x="88586" y="84881"/>
                </a:lnTo>
                <a:lnTo>
                  <a:pt x="94299" y="84683"/>
                </a:lnTo>
                <a:lnTo>
                  <a:pt x="105728" y="84556"/>
                </a:lnTo>
                <a:lnTo>
                  <a:pt x="131445" y="84525"/>
                </a:lnTo>
                <a:lnTo>
                  <a:pt x="133350" y="85478"/>
                </a:lnTo>
                <a:lnTo>
                  <a:pt x="134620" y="87065"/>
                </a:lnTo>
                <a:lnTo>
                  <a:pt x="135467" y="89075"/>
                </a:lnTo>
                <a:lnTo>
                  <a:pt x="136984" y="90416"/>
                </a:lnTo>
                <a:lnTo>
                  <a:pt x="138948" y="91310"/>
                </a:lnTo>
                <a:lnTo>
                  <a:pt x="141210" y="91906"/>
                </a:lnTo>
                <a:lnTo>
                  <a:pt x="142717" y="93255"/>
                </a:lnTo>
                <a:lnTo>
                  <a:pt x="143723" y="95107"/>
                </a:lnTo>
                <a:lnTo>
                  <a:pt x="144393" y="97295"/>
                </a:lnTo>
                <a:lnTo>
                  <a:pt x="145792" y="98753"/>
                </a:lnTo>
                <a:lnTo>
                  <a:pt x="147677" y="99725"/>
                </a:lnTo>
                <a:lnTo>
                  <a:pt x="149887" y="100373"/>
                </a:lnTo>
                <a:lnTo>
                  <a:pt x="151360" y="101758"/>
                </a:lnTo>
                <a:lnTo>
                  <a:pt x="152341" y="103633"/>
                </a:lnTo>
                <a:lnTo>
                  <a:pt x="153433" y="108257"/>
                </a:lnTo>
                <a:lnTo>
                  <a:pt x="153918" y="113488"/>
                </a:lnTo>
                <a:lnTo>
                  <a:pt x="154133" y="118987"/>
                </a:lnTo>
                <a:lnTo>
                  <a:pt x="154254" y="127438"/>
                </a:lnTo>
                <a:lnTo>
                  <a:pt x="154305" y="181680"/>
                </a:lnTo>
                <a:lnTo>
                  <a:pt x="153353" y="183585"/>
                </a:lnTo>
                <a:lnTo>
                  <a:pt x="151765" y="184855"/>
                </a:lnTo>
                <a:lnTo>
                  <a:pt x="149755" y="185701"/>
                </a:lnTo>
                <a:lnTo>
                  <a:pt x="148414" y="187218"/>
                </a:lnTo>
                <a:lnTo>
                  <a:pt x="147520" y="189182"/>
                </a:lnTo>
                <a:lnTo>
                  <a:pt x="146924" y="191443"/>
                </a:lnTo>
                <a:lnTo>
                  <a:pt x="145575" y="192951"/>
                </a:lnTo>
                <a:lnTo>
                  <a:pt x="143723" y="193956"/>
                </a:lnTo>
                <a:lnTo>
                  <a:pt x="141535" y="194627"/>
                </a:lnTo>
                <a:lnTo>
                  <a:pt x="140077" y="196026"/>
                </a:lnTo>
                <a:lnTo>
                  <a:pt x="139105" y="197911"/>
                </a:lnTo>
                <a:lnTo>
                  <a:pt x="138457" y="200121"/>
                </a:lnTo>
                <a:lnTo>
                  <a:pt x="137072" y="201594"/>
                </a:lnTo>
                <a:lnTo>
                  <a:pt x="135197" y="202576"/>
                </a:lnTo>
                <a:lnTo>
                  <a:pt x="132994" y="203231"/>
                </a:lnTo>
                <a:lnTo>
                  <a:pt x="131525" y="204619"/>
                </a:lnTo>
                <a:lnTo>
                  <a:pt x="130546" y="206498"/>
                </a:lnTo>
                <a:lnTo>
                  <a:pt x="129893" y="208703"/>
                </a:lnTo>
                <a:lnTo>
                  <a:pt x="126628" y="213692"/>
                </a:lnTo>
                <a:lnTo>
                  <a:pt x="124424" y="216356"/>
                </a:lnTo>
                <a:lnTo>
                  <a:pt x="122002" y="218132"/>
                </a:lnTo>
                <a:lnTo>
                  <a:pt x="116771" y="220106"/>
                </a:lnTo>
                <a:lnTo>
                  <a:pt x="111271" y="220983"/>
                </a:lnTo>
                <a:lnTo>
                  <a:pt x="105652" y="221373"/>
                </a:lnTo>
                <a:lnTo>
                  <a:pt x="99979" y="221546"/>
                </a:lnTo>
                <a:lnTo>
                  <a:pt x="98085" y="222545"/>
                </a:lnTo>
                <a:lnTo>
                  <a:pt x="96823" y="224163"/>
                </a:lnTo>
                <a:lnTo>
                  <a:pt x="95981" y="226194"/>
                </a:lnTo>
                <a:lnTo>
                  <a:pt x="94468" y="227549"/>
                </a:lnTo>
                <a:lnTo>
                  <a:pt x="92506" y="228451"/>
                </a:lnTo>
                <a:lnTo>
                  <a:pt x="86834" y="229454"/>
                </a:lnTo>
                <a:lnTo>
                  <a:pt x="82655" y="229722"/>
                </a:lnTo>
                <a:lnTo>
                  <a:pt x="73883" y="230019"/>
                </a:lnTo>
                <a:lnTo>
                  <a:pt x="60491" y="230210"/>
                </a:lnTo>
                <a:lnTo>
                  <a:pt x="14289" y="230257"/>
                </a:lnTo>
                <a:lnTo>
                  <a:pt x="12383" y="229305"/>
                </a:lnTo>
                <a:lnTo>
                  <a:pt x="11113" y="227717"/>
                </a:lnTo>
                <a:lnTo>
                  <a:pt x="10266" y="225706"/>
                </a:lnTo>
                <a:lnTo>
                  <a:pt x="8749" y="224365"/>
                </a:lnTo>
                <a:lnTo>
                  <a:pt x="6786" y="223472"/>
                </a:lnTo>
                <a:lnTo>
                  <a:pt x="0" y="2216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"/>
          <p:cNvSpPr/>
          <p:nvPr/>
        </p:nvSpPr>
        <p:spPr>
          <a:xfrm>
            <a:off x="748664" y="2348864"/>
            <a:ext cx="531496" cy="25719"/>
          </a:xfrm>
          <a:custGeom>
            <a:avLst/>
            <a:gdLst/>
            <a:ahLst/>
            <a:cxnLst/>
            <a:rect l="0" t="0" r="0" b="0"/>
            <a:pathLst>
              <a:path w="531496" h="25719">
                <a:moveTo>
                  <a:pt x="0" y="25718"/>
                </a:moveTo>
                <a:lnTo>
                  <a:pt x="37161" y="25718"/>
                </a:lnTo>
                <a:lnTo>
                  <a:pt x="41919" y="24765"/>
                </a:lnTo>
                <a:lnTo>
                  <a:pt x="47949" y="23178"/>
                </a:lnTo>
                <a:lnTo>
                  <a:pt x="54826" y="21167"/>
                </a:lnTo>
                <a:lnTo>
                  <a:pt x="61316" y="19827"/>
                </a:lnTo>
                <a:lnTo>
                  <a:pt x="67547" y="18933"/>
                </a:lnTo>
                <a:lnTo>
                  <a:pt x="73607" y="18337"/>
                </a:lnTo>
                <a:lnTo>
                  <a:pt x="85419" y="17675"/>
                </a:lnTo>
                <a:lnTo>
                  <a:pt x="97972" y="17381"/>
                </a:lnTo>
                <a:lnTo>
                  <a:pt x="158470" y="17155"/>
                </a:lnTo>
                <a:lnTo>
                  <a:pt x="164702" y="16199"/>
                </a:lnTo>
                <a:lnTo>
                  <a:pt x="170762" y="14610"/>
                </a:lnTo>
                <a:lnTo>
                  <a:pt x="176706" y="12597"/>
                </a:lnTo>
                <a:lnTo>
                  <a:pt x="182574" y="11256"/>
                </a:lnTo>
                <a:lnTo>
                  <a:pt x="188391" y="10362"/>
                </a:lnTo>
                <a:lnTo>
                  <a:pt x="194174" y="9766"/>
                </a:lnTo>
                <a:lnTo>
                  <a:pt x="205680" y="9103"/>
                </a:lnTo>
                <a:lnTo>
                  <a:pt x="217144" y="8808"/>
                </a:lnTo>
                <a:lnTo>
                  <a:pt x="507307" y="8573"/>
                </a:lnTo>
                <a:lnTo>
                  <a:pt x="509655" y="7621"/>
                </a:lnTo>
                <a:lnTo>
                  <a:pt x="511220" y="6033"/>
                </a:lnTo>
                <a:lnTo>
                  <a:pt x="512264" y="4022"/>
                </a:lnTo>
                <a:lnTo>
                  <a:pt x="513912" y="2681"/>
                </a:lnTo>
                <a:lnTo>
                  <a:pt x="515963" y="1788"/>
                </a:lnTo>
                <a:lnTo>
                  <a:pt x="518283" y="1192"/>
                </a:lnTo>
                <a:lnTo>
                  <a:pt x="523401" y="530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1"/>
          <p:cNvSpPr/>
          <p:nvPr/>
        </p:nvSpPr>
        <p:spPr>
          <a:xfrm>
            <a:off x="1005839" y="2451735"/>
            <a:ext cx="137161" cy="257176"/>
          </a:xfrm>
          <a:custGeom>
            <a:avLst/>
            <a:gdLst/>
            <a:ahLst/>
            <a:cxnLst/>
            <a:rect l="0" t="0" r="0" b="0"/>
            <a:pathLst>
              <a:path w="137161" h="257176">
                <a:moveTo>
                  <a:pt x="0" y="51435"/>
                </a:moveTo>
                <a:lnTo>
                  <a:pt x="0" y="39503"/>
                </a:lnTo>
                <a:lnTo>
                  <a:pt x="953" y="37765"/>
                </a:lnTo>
                <a:lnTo>
                  <a:pt x="2540" y="36607"/>
                </a:lnTo>
                <a:lnTo>
                  <a:pt x="4551" y="35834"/>
                </a:lnTo>
                <a:lnTo>
                  <a:pt x="5892" y="34367"/>
                </a:lnTo>
                <a:lnTo>
                  <a:pt x="6786" y="32436"/>
                </a:lnTo>
                <a:lnTo>
                  <a:pt x="7381" y="30196"/>
                </a:lnTo>
                <a:lnTo>
                  <a:pt x="10583" y="25168"/>
                </a:lnTo>
                <a:lnTo>
                  <a:pt x="12771" y="22494"/>
                </a:lnTo>
                <a:lnTo>
                  <a:pt x="15181" y="19758"/>
                </a:lnTo>
                <a:lnTo>
                  <a:pt x="20400" y="14179"/>
                </a:lnTo>
                <a:lnTo>
                  <a:pt x="22173" y="11357"/>
                </a:lnTo>
                <a:lnTo>
                  <a:pt x="24142" y="5683"/>
                </a:lnTo>
                <a:lnTo>
                  <a:pt x="25620" y="3788"/>
                </a:lnTo>
                <a:lnTo>
                  <a:pt x="27558" y="2525"/>
                </a:lnTo>
                <a:lnTo>
                  <a:pt x="29802" y="1683"/>
                </a:lnTo>
                <a:lnTo>
                  <a:pt x="32251" y="1122"/>
                </a:lnTo>
                <a:lnTo>
                  <a:pt x="34836" y="748"/>
                </a:lnTo>
                <a:lnTo>
                  <a:pt x="37511" y="498"/>
                </a:lnTo>
                <a:lnTo>
                  <a:pt x="40248" y="332"/>
                </a:lnTo>
                <a:lnTo>
                  <a:pt x="45828" y="147"/>
                </a:lnTo>
                <a:lnTo>
                  <a:pt x="60022" y="19"/>
                </a:lnTo>
                <a:lnTo>
                  <a:pt x="88583" y="0"/>
                </a:lnTo>
                <a:lnTo>
                  <a:pt x="90488" y="952"/>
                </a:lnTo>
                <a:lnTo>
                  <a:pt x="91758" y="2540"/>
                </a:lnTo>
                <a:lnTo>
                  <a:pt x="92605" y="4551"/>
                </a:lnTo>
                <a:lnTo>
                  <a:pt x="94122" y="5891"/>
                </a:lnTo>
                <a:lnTo>
                  <a:pt x="96085" y="6785"/>
                </a:lnTo>
                <a:lnTo>
                  <a:pt x="98347" y="7380"/>
                </a:lnTo>
                <a:lnTo>
                  <a:pt x="100807" y="7778"/>
                </a:lnTo>
                <a:lnTo>
                  <a:pt x="103400" y="8042"/>
                </a:lnTo>
                <a:lnTo>
                  <a:pt x="106081" y="8219"/>
                </a:lnTo>
                <a:lnTo>
                  <a:pt x="107868" y="9289"/>
                </a:lnTo>
                <a:lnTo>
                  <a:pt x="109060" y="10955"/>
                </a:lnTo>
                <a:lnTo>
                  <a:pt x="110384" y="15346"/>
                </a:lnTo>
                <a:lnTo>
                  <a:pt x="110972" y="20473"/>
                </a:lnTo>
                <a:lnTo>
                  <a:pt x="112082" y="22221"/>
                </a:lnTo>
                <a:lnTo>
                  <a:pt x="113774" y="23386"/>
                </a:lnTo>
                <a:lnTo>
                  <a:pt x="115854" y="24163"/>
                </a:lnTo>
                <a:lnTo>
                  <a:pt x="117241" y="25634"/>
                </a:lnTo>
                <a:lnTo>
                  <a:pt x="118166" y="27566"/>
                </a:lnTo>
                <a:lnTo>
                  <a:pt x="119193" y="32254"/>
                </a:lnTo>
                <a:lnTo>
                  <a:pt x="119772" y="40248"/>
                </a:lnTo>
                <a:lnTo>
                  <a:pt x="119907" y="45828"/>
                </a:lnTo>
                <a:lnTo>
                  <a:pt x="119983" y="54324"/>
                </a:lnTo>
                <a:lnTo>
                  <a:pt x="120946" y="57171"/>
                </a:lnTo>
                <a:lnTo>
                  <a:pt x="124557" y="62874"/>
                </a:lnTo>
                <a:lnTo>
                  <a:pt x="125901" y="66681"/>
                </a:lnTo>
                <a:lnTo>
                  <a:pt x="126796" y="71124"/>
                </a:lnTo>
                <a:lnTo>
                  <a:pt x="127393" y="75991"/>
                </a:lnTo>
                <a:lnTo>
                  <a:pt x="128057" y="83939"/>
                </a:lnTo>
                <a:lnTo>
                  <a:pt x="128352" y="90646"/>
                </a:lnTo>
                <a:lnTo>
                  <a:pt x="128518" y="99777"/>
                </a:lnTo>
                <a:lnTo>
                  <a:pt x="128588" y="148589"/>
                </a:lnTo>
                <a:lnTo>
                  <a:pt x="127635" y="151447"/>
                </a:lnTo>
                <a:lnTo>
                  <a:pt x="124037" y="157162"/>
                </a:lnTo>
                <a:lnTo>
                  <a:pt x="121744" y="160019"/>
                </a:lnTo>
                <a:lnTo>
                  <a:pt x="119263" y="162877"/>
                </a:lnTo>
                <a:lnTo>
                  <a:pt x="116656" y="165735"/>
                </a:lnTo>
                <a:lnTo>
                  <a:pt x="114918" y="168592"/>
                </a:lnTo>
                <a:lnTo>
                  <a:pt x="112988" y="174307"/>
                </a:lnTo>
                <a:lnTo>
                  <a:pt x="111520" y="176212"/>
                </a:lnTo>
                <a:lnTo>
                  <a:pt x="109590" y="177482"/>
                </a:lnTo>
                <a:lnTo>
                  <a:pt x="107350" y="178329"/>
                </a:lnTo>
                <a:lnTo>
                  <a:pt x="105857" y="179846"/>
                </a:lnTo>
                <a:lnTo>
                  <a:pt x="104861" y="181809"/>
                </a:lnTo>
                <a:lnTo>
                  <a:pt x="104198" y="184071"/>
                </a:lnTo>
                <a:lnTo>
                  <a:pt x="102803" y="185579"/>
                </a:lnTo>
                <a:lnTo>
                  <a:pt x="100920" y="186584"/>
                </a:lnTo>
                <a:lnTo>
                  <a:pt x="98713" y="187254"/>
                </a:lnTo>
                <a:lnTo>
                  <a:pt x="96289" y="188654"/>
                </a:lnTo>
                <a:lnTo>
                  <a:pt x="93720" y="190539"/>
                </a:lnTo>
                <a:lnTo>
                  <a:pt x="91055" y="192748"/>
                </a:lnTo>
                <a:lnTo>
                  <a:pt x="88326" y="195174"/>
                </a:lnTo>
                <a:lnTo>
                  <a:pt x="82754" y="200409"/>
                </a:lnTo>
                <a:lnTo>
                  <a:pt x="80887" y="203138"/>
                </a:lnTo>
                <a:lnTo>
                  <a:pt x="78813" y="208711"/>
                </a:lnTo>
                <a:lnTo>
                  <a:pt x="77307" y="210578"/>
                </a:lnTo>
                <a:lnTo>
                  <a:pt x="75351" y="211822"/>
                </a:lnTo>
                <a:lnTo>
                  <a:pt x="73094" y="212652"/>
                </a:lnTo>
                <a:lnTo>
                  <a:pt x="71589" y="214158"/>
                </a:lnTo>
                <a:lnTo>
                  <a:pt x="70586" y="216115"/>
                </a:lnTo>
                <a:lnTo>
                  <a:pt x="69918" y="218371"/>
                </a:lnTo>
                <a:lnTo>
                  <a:pt x="68519" y="219876"/>
                </a:lnTo>
                <a:lnTo>
                  <a:pt x="66635" y="220879"/>
                </a:lnTo>
                <a:lnTo>
                  <a:pt x="64426" y="221547"/>
                </a:lnTo>
                <a:lnTo>
                  <a:pt x="62001" y="221993"/>
                </a:lnTo>
                <a:lnTo>
                  <a:pt x="59431" y="222290"/>
                </a:lnTo>
                <a:lnTo>
                  <a:pt x="56766" y="222488"/>
                </a:lnTo>
                <a:lnTo>
                  <a:pt x="54989" y="223573"/>
                </a:lnTo>
                <a:lnTo>
                  <a:pt x="53805" y="225248"/>
                </a:lnTo>
                <a:lnTo>
                  <a:pt x="53015" y="227318"/>
                </a:lnTo>
                <a:lnTo>
                  <a:pt x="51536" y="228698"/>
                </a:lnTo>
                <a:lnTo>
                  <a:pt x="49597" y="229617"/>
                </a:lnTo>
                <a:lnTo>
                  <a:pt x="47353" y="230231"/>
                </a:lnTo>
                <a:lnTo>
                  <a:pt x="45856" y="231592"/>
                </a:lnTo>
                <a:lnTo>
                  <a:pt x="44858" y="233452"/>
                </a:lnTo>
                <a:lnTo>
                  <a:pt x="44193" y="235645"/>
                </a:lnTo>
                <a:lnTo>
                  <a:pt x="42797" y="237106"/>
                </a:lnTo>
                <a:lnTo>
                  <a:pt x="40914" y="238081"/>
                </a:lnTo>
                <a:lnTo>
                  <a:pt x="38706" y="238730"/>
                </a:lnTo>
                <a:lnTo>
                  <a:pt x="37234" y="240116"/>
                </a:lnTo>
                <a:lnTo>
                  <a:pt x="36253" y="241992"/>
                </a:lnTo>
                <a:lnTo>
                  <a:pt x="35599" y="244195"/>
                </a:lnTo>
                <a:lnTo>
                  <a:pt x="34210" y="245664"/>
                </a:lnTo>
                <a:lnTo>
                  <a:pt x="32332" y="246644"/>
                </a:lnTo>
                <a:lnTo>
                  <a:pt x="30127" y="247296"/>
                </a:lnTo>
                <a:lnTo>
                  <a:pt x="27705" y="246779"/>
                </a:lnTo>
                <a:lnTo>
                  <a:pt x="25138" y="245482"/>
                </a:lnTo>
                <a:lnTo>
                  <a:pt x="22474" y="243664"/>
                </a:lnTo>
                <a:lnTo>
                  <a:pt x="20697" y="241500"/>
                </a:lnTo>
                <a:lnTo>
                  <a:pt x="19514" y="239105"/>
                </a:lnTo>
                <a:lnTo>
                  <a:pt x="18198" y="233904"/>
                </a:lnTo>
                <a:lnTo>
                  <a:pt x="17613" y="228417"/>
                </a:lnTo>
                <a:lnTo>
                  <a:pt x="17353" y="222803"/>
                </a:lnTo>
                <a:lnTo>
                  <a:pt x="17207" y="214288"/>
                </a:lnTo>
                <a:lnTo>
                  <a:pt x="17149" y="194308"/>
                </a:lnTo>
                <a:lnTo>
                  <a:pt x="18100" y="192404"/>
                </a:lnTo>
                <a:lnTo>
                  <a:pt x="19687" y="191134"/>
                </a:lnTo>
                <a:lnTo>
                  <a:pt x="21697" y="190287"/>
                </a:lnTo>
                <a:lnTo>
                  <a:pt x="23990" y="189723"/>
                </a:lnTo>
                <a:lnTo>
                  <a:pt x="26471" y="189347"/>
                </a:lnTo>
                <a:lnTo>
                  <a:pt x="29078" y="189096"/>
                </a:lnTo>
                <a:lnTo>
                  <a:pt x="31768" y="188929"/>
                </a:lnTo>
                <a:lnTo>
                  <a:pt x="37297" y="188743"/>
                </a:lnTo>
                <a:lnTo>
                  <a:pt x="48607" y="188624"/>
                </a:lnTo>
                <a:lnTo>
                  <a:pt x="62869" y="188598"/>
                </a:lnTo>
                <a:lnTo>
                  <a:pt x="65726" y="189550"/>
                </a:lnTo>
                <a:lnTo>
                  <a:pt x="68582" y="191136"/>
                </a:lnTo>
                <a:lnTo>
                  <a:pt x="71439" y="193147"/>
                </a:lnTo>
                <a:lnTo>
                  <a:pt x="74296" y="195439"/>
                </a:lnTo>
                <a:lnTo>
                  <a:pt x="77153" y="197920"/>
                </a:lnTo>
                <a:lnTo>
                  <a:pt x="80011" y="200527"/>
                </a:lnTo>
                <a:lnTo>
                  <a:pt x="82868" y="202264"/>
                </a:lnTo>
                <a:lnTo>
                  <a:pt x="85726" y="203423"/>
                </a:lnTo>
                <a:lnTo>
                  <a:pt x="88583" y="204195"/>
                </a:lnTo>
                <a:lnTo>
                  <a:pt x="90488" y="205662"/>
                </a:lnTo>
                <a:lnTo>
                  <a:pt x="91758" y="207593"/>
                </a:lnTo>
                <a:lnTo>
                  <a:pt x="92605" y="209833"/>
                </a:lnTo>
                <a:lnTo>
                  <a:pt x="94122" y="211326"/>
                </a:lnTo>
                <a:lnTo>
                  <a:pt x="96085" y="212321"/>
                </a:lnTo>
                <a:lnTo>
                  <a:pt x="98347" y="212985"/>
                </a:lnTo>
                <a:lnTo>
                  <a:pt x="99855" y="214380"/>
                </a:lnTo>
                <a:lnTo>
                  <a:pt x="100860" y="216262"/>
                </a:lnTo>
                <a:lnTo>
                  <a:pt x="101530" y="218470"/>
                </a:lnTo>
                <a:lnTo>
                  <a:pt x="104815" y="223462"/>
                </a:lnTo>
                <a:lnTo>
                  <a:pt x="107024" y="226127"/>
                </a:lnTo>
                <a:lnTo>
                  <a:pt x="109450" y="227904"/>
                </a:lnTo>
                <a:lnTo>
                  <a:pt x="112019" y="229088"/>
                </a:lnTo>
                <a:lnTo>
                  <a:pt x="114684" y="229878"/>
                </a:lnTo>
                <a:lnTo>
                  <a:pt x="116461" y="232309"/>
                </a:lnTo>
                <a:lnTo>
                  <a:pt x="118436" y="240091"/>
                </a:lnTo>
                <a:lnTo>
                  <a:pt x="119915" y="242928"/>
                </a:lnTo>
                <a:lnTo>
                  <a:pt x="121853" y="244819"/>
                </a:lnTo>
                <a:lnTo>
                  <a:pt x="124098" y="246080"/>
                </a:lnTo>
                <a:lnTo>
                  <a:pt x="126547" y="247873"/>
                </a:lnTo>
                <a:lnTo>
                  <a:pt x="129133" y="250021"/>
                </a:lnTo>
                <a:lnTo>
                  <a:pt x="13716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2"/>
          <p:cNvSpPr/>
          <p:nvPr/>
        </p:nvSpPr>
        <p:spPr>
          <a:xfrm>
            <a:off x="1443037" y="2340292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8572"/>
                </a:moveTo>
                <a:lnTo>
                  <a:pt x="24702" y="8572"/>
                </a:lnTo>
                <a:lnTo>
                  <a:pt x="28850" y="7620"/>
                </a:lnTo>
                <a:lnTo>
                  <a:pt x="32569" y="6033"/>
                </a:lnTo>
                <a:lnTo>
                  <a:pt x="36000" y="4022"/>
                </a:lnTo>
                <a:lnTo>
                  <a:pt x="39240" y="2681"/>
                </a:lnTo>
                <a:lnTo>
                  <a:pt x="42353" y="1787"/>
                </a:lnTo>
                <a:lnTo>
                  <a:pt x="45380" y="1192"/>
                </a:lnTo>
                <a:lnTo>
                  <a:pt x="48351" y="795"/>
                </a:lnTo>
                <a:lnTo>
                  <a:pt x="51284" y="530"/>
                </a:lnTo>
                <a:lnTo>
                  <a:pt x="54192" y="353"/>
                </a:lnTo>
                <a:lnTo>
                  <a:pt x="59963" y="157"/>
                </a:lnTo>
                <a:lnTo>
                  <a:pt x="71429" y="31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3"/>
          <p:cNvSpPr/>
          <p:nvPr/>
        </p:nvSpPr>
        <p:spPr>
          <a:xfrm>
            <a:off x="1443037" y="2408872"/>
            <a:ext cx="68581" cy="8574"/>
          </a:xfrm>
          <a:custGeom>
            <a:avLst/>
            <a:gdLst/>
            <a:ahLst/>
            <a:cxnLst/>
            <a:rect l="0" t="0" r="0" b="0"/>
            <a:pathLst>
              <a:path w="68581" h="8574">
                <a:moveTo>
                  <a:pt x="0" y="0"/>
                </a:moveTo>
                <a:lnTo>
                  <a:pt x="62761" y="0"/>
                </a:lnTo>
                <a:lnTo>
                  <a:pt x="64701" y="953"/>
                </a:lnTo>
                <a:lnTo>
                  <a:pt x="65994" y="2540"/>
                </a:lnTo>
                <a:lnTo>
                  <a:pt x="6858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4"/>
          <p:cNvSpPr/>
          <p:nvPr/>
        </p:nvSpPr>
        <p:spPr>
          <a:xfrm>
            <a:off x="1708784" y="2357437"/>
            <a:ext cx="102871" cy="17146"/>
          </a:xfrm>
          <a:custGeom>
            <a:avLst/>
            <a:gdLst/>
            <a:ahLst/>
            <a:cxnLst/>
            <a:rect l="0" t="0" r="0" b="0"/>
            <a:pathLst>
              <a:path w="102871" h="17146">
                <a:moveTo>
                  <a:pt x="0" y="17145"/>
                </a:moveTo>
                <a:lnTo>
                  <a:pt x="4551" y="17145"/>
                </a:lnTo>
                <a:lnTo>
                  <a:pt x="5892" y="16192"/>
                </a:lnTo>
                <a:lnTo>
                  <a:pt x="6786" y="14605"/>
                </a:lnTo>
                <a:lnTo>
                  <a:pt x="7381" y="12594"/>
                </a:lnTo>
                <a:lnTo>
                  <a:pt x="8731" y="11254"/>
                </a:lnTo>
                <a:lnTo>
                  <a:pt x="10583" y="10360"/>
                </a:lnTo>
                <a:lnTo>
                  <a:pt x="12771" y="9764"/>
                </a:lnTo>
                <a:lnTo>
                  <a:pt x="15182" y="9367"/>
                </a:lnTo>
                <a:lnTo>
                  <a:pt x="17741" y="9102"/>
                </a:lnTo>
                <a:lnTo>
                  <a:pt x="20400" y="8925"/>
                </a:lnTo>
                <a:lnTo>
                  <a:pt x="23125" y="8808"/>
                </a:lnTo>
                <a:lnTo>
                  <a:pt x="28693" y="8677"/>
                </a:lnTo>
                <a:lnTo>
                  <a:pt x="54296" y="8575"/>
                </a:lnTo>
                <a:lnTo>
                  <a:pt x="56200" y="7622"/>
                </a:lnTo>
                <a:lnTo>
                  <a:pt x="57469" y="6034"/>
                </a:lnTo>
                <a:lnTo>
                  <a:pt x="58316" y="4023"/>
                </a:lnTo>
                <a:lnTo>
                  <a:pt x="59832" y="2682"/>
                </a:lnTo>
                <a:lnTo>
                  <a:pt x="61796" y="1788"/>
                </a:lnTo>
                <a:lnTo>
                  <a:pt x="64057" y="1192"/>
                </a:lnTo>
                <a:lnTo>
                  <a:pt x="66518" y="795"/>
                </a:lnTo>
                <a:lnTo>
                  <a:pt x="69110" y="530"/>
                </a:lnTo>
                <a:lnTo>
                  <a:pt x="71791" y="353"/>
                </a:lnTo>
                <a:lnTo>
                  <a:pt x="74531" y="235"/>
                </a:lnTo>
                <a:lnTo>
                  <a:pt x="80115" y="10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5"/>
          <p:cNvSpPr/>
          <p:nvPr/>
        </p:nvSpPr>
        <p:spPr>
          <a:xfrm>
            <a:off x="1923245" y="2194592"/>
            <a:ext cx="171303" cy="356137"/>
          </a:xfrm>
          <a:custGeom>
            <a:avLst/>
            <a:gdLst/>
            <a:ahLst/>
            <a:cxnLst/>
            <a:rect l="0" t="0" r="0" b="0"/>
            <a:pathLst>
              <a:path w="171303" h="356137">
                <a:moveTo>
                  <a:pt x="59859" y="25685"/>
                </a:moveTo>
                <a:lnTo>
                  <a:pt x="71791" y="25685"/>
                </a:lnTo>
                <a:lnTo>
                  <a:pt x="73529" y="24733"/>
                </a:lnTo>
                <a:lnTo>
                  <a:pt x="74688" y="23145"/>
                </a:lnTo>
                <a:lnTo>
                  <a:pt x="75460" y="21134"/>
                </a:lnTo>
                <a:lnTo>
                  <a:pt x="75022" y="19793"/>
                </a:lnTo>
                <a:lnTo>
                  <a:pt x="73778" y="18900"/>
                </a:lnTo>
                <a:lnTo>
                  <a:pt x="71996" y="18304"/>
                </a:lnTo>
                <a:lnTo>
                  <a:pt x="70808" y="18859"/>
                </a:lnTo>
                <a:lnTo>
                  <a:pt x="70016" y="20182"/>
                </a:lnTo>
                <a:lnTo>
                  <a:pt x="69488" y="22016"/>
                </a:lnTo>
                <a:lnTo>
                  <a:pt x="68183" y="23239"/>
                </a:lnTo>
                <a:lnTo>
                  <a:pt x="66361" y="24055"/>
                </a:lnTo>
                <a:lnTo>
                  <a:pt x="64194" y="24598"/>
                </a:lnTo>
                <a:lnTo>
                  <a:pt x="62749" y="25913"/>
                </a:lnTo>
                <a:lnTo>
                  <a:pt x="61786" y="27742"/>
                </a:lnTo>
                <a:lnTo>
                  <a:pt x="61144" y="29914"/>
                </a:lnTo>
                <a:lnTo>
                  <a:pt x="59763" y="31362"/>
                </a:lnTo>
                <a:lnTo>
                  <a:pt x="57890" y="32327"/>
                </a:lnTo>
                <a:lnTo>
                  <a:pt x="55689" y="32970"/>
                </a:lnTo>
                <a:lnTo>
                  <a:pt x="54222" y="34352"/>
                </a:lnTo>
                <a:lnTo>
                  <a:pt x="53244" y="36226"/>
                </a:lnTo>
                <a:lnTo>
                  <a:pt x="52157" y="40847"/>
                </a:lnTo>
                <a:lnTo>
                  <a:pt x="51673" y="46076"/>
                </a:lnTo>
                <a:lnTo>
                  <a:pt x="50592" y="47852"/>
                </a:lnTo>
                <a:lnTo>
                  <a:pt x="48919" y="49035"/>
                </a:lnTo>
                <a:lnTo>
                  <a:pt x="46851" y="49825"/>
                </a:lnTo>
                <a:lnTo>
                  <a:pt x="45472" y="51303"/>
                </a:lnTo>
                <a:lnTo>
                  <a:pt x="44553" y="53241"/>
                </a:lnTo>
                <a:lnTo>
                  <a:pt x="43940" y="55486"/>
                </a:lnTo>
                <a:lnTo>
                  <a:pt x="43531" y="56030"/>
                </a:lnTo>
                <a:lnTo>
                  <a:pt x="43259" y="55440"/>
                </a:lnTo>
                <a:lnTo>
                  <a:pt x="43078" y="54094"/>
                </a:lnTo>
                <a:lnTo>
                  <a:pt x="43909" y="53197"/>
                </a:lnTo>
                <a:lnTo>
                  <a:pt x="45416" y="52599"/>
                </a:lnTo>
                <a:lnTo>
                  <a:pt x="47373" y="52200"/>
                </a:lnTo>
                <a:lnTo>
                  <a:pt x="48678" y="50982"/>
                </a:lnTo>
                <a:lnTo>
                  <a:pt x="49547" y="49217"/>
                </a:lnTo>
                <a:lnTo>
                  <a:pt x="50514" y="44716"/>
                </a:lnTo>
                <a:lnTo>
                  <a:pt x="50943" y="39541"/>
                </a:lnTo>
                <a:lnTo>
                  <a:pt x="52010" y="37780"/>
                </a:lnTo>
                <a:lnTo>
                  <a:pt x="53674" y="36606"/>
                </a:lnTo>
                <a:lnTo>
                  <a:pt x="55736" y="35823"/>
                </a:lnTo>
                <a:lnTo>
                  <a:pt x="57110" y="34349"/>
                </a:lnTo>
                <a:lnTo>
                  <a:pt x="58027" y="32413"/>
                </a:lnTo>
                <a:lnTo>
                  <a:pt x="58638" y="30171"/>
                </a:lnTo>
                <a:lnTo>
                  <a:pt x="59997" y="28675"/>
                </a:lnTo>
                <a:lnTo>
                  <a:pt x="61857" y="27678"/>
                </a:lnTo>
                <a:lnTo>
                  <a:pt x="64048" y="27014"/>
                </a:lnTo>
                <a:lnTo>
                  <a:pt x="65509" y="25619"/>
                </a:lnTo>
                <a:lnTo>
                  <a:pt x="66484" y="23736"/>
                </a:lnTo>
                <a:lnTo>
                  <a:pt x="67133" y="21528"/>
                </a:lnTo>
                <a:lnTo>
                  <a:pt x="68519" y="20056"/>
                </a:lnTo>
                <a:lnTo>
                  <a:pt x="70395" y="19075"/>
                </a:lnTo>
                <a:lnTo>
                  <a:pt x="72598" y="18421"/>
                </a:lnTo>
                <a:lnTo>
                  <a:pt x="74067" y="17032"/>
                </a:lnTo>
                <a:lnTo>
                  <a:pt x="75046" y="15154"/>
                </a:lnTo>
                <a:lnTo>
                  <a:pt x="75699" y="12949"/>
                </a:lnTo>
                <a:lnTo>
                  <a:pt x="77087" y="11479"/>
                </a:lnTo>
                <a:lnTo>
                  <a:pt x="78964" y="10500"/>
                </a:lnTo>
                <a:lnTo>
                  <a:pt x="83591" y="9411"/>
                </a:lnTo>
                <a:lnTo>
                  <a:pt x="88821" y="8927"/>
                </a:lnTo>
                <a:lnTo>
                  <a:pt x="90597" y="7846"/>
                </a:lnTo>
                <a:lnTo>
                  <a:pt x="91782" y="6172"/>
                </a:lnTo>
                <a:lnTo>
                  <a:pt x="92571" y="4104"/>
                </a:lnTo>
                <a:lnTo>
                  <a:pt x="94050" y="2725"/>
                </a:lnTo>
                <a:lnTo>
                  <a:pt x="95988" y="1806"/>
                </a:lnTo>
                <a:lnTo>
                  <a:pt x="100682" y="785"/>
                </a:lnTo>
                <a:lnTo>
                  <a:pt x="105943" y="331"/>
                </a:lnTo>
                <a:lnTo>
                  <a:pt x="108679" y="210"/>
                </a:lnTo>
                <a:lnTo>
                  <a:pt x="114260" y="75"/>
                </a:lnTo>
                <a:lnTo>
                  <a:pt x="122756" y="0"/>
                </a:lnTo>
                <a:lnTo>
                  <a:pt x="124651" y="941"/>
                </a:lnTo>
                <a:lnTo>
                  <a:pt x="125914" y="2522"/>
                </a:lnTo>
                <a:lnTo>
                  <a:pt x="126755" y="4528"/>
                </a:lnTo>
                <a:lnTo>
                  <a:pt x="128269" y="5865"/>
                </a:lnTo>
                <a:lnTo>
                  <a:pt x="130231" y="6757"/>
                </a:lnTo>
                <a:lnTo>
                  <a:pt x="132491" y="7351"/>
                </a:lnTo>
                <a:lnTo>
                  <a:pt x="133998" y="8700"/>
                </a:lnTo>
                <a:lnTo>
                  <a:pt x="135003" y="10552"/>
                </a:lnTo>
                <a:lnTo>
                  <a:pt x="135672" y="12739"/>
                </a:lnTo>
                <a:lnTo>
                  <a:pt x="137072" y="14197"/>
                </a:lnTo>
                <a:lnTo>
                  <a:pt x="138957" y="15169"/>
                </a:lnTo>
                <a:lnTo>
                  <a:pt x="141166" y="15817"/>
                </a:lnTo>
                <a:lnTo>
                  <a:pt x="146161" y="19077"/>
                </a:lnTo>
                <a:lnTo>
                  <a:pt x="148826" y="21279"/>
                </a:lnTo>
                <a:lnTo>
                  <a:pt x="150603" y="23700"/>
                </a:lnTo>
                <a:lnTo>
                  <a:pt x="152578" y="28931"/>
                </a:lnTo>
                <a:lnTo>
                  <a:pt x="153845" y="40049"/>
                </a:lnTo>
                <a:lnTo>
                  <a:pt x="154018" y="45722"/>
                </a:lnTo>
                <a:lnTo>
                  <a:pt x="155017" y="47615"/>
                </a:lnTo>
                <a:lnTo>
                  <a:pt x="156635" y="48878"/>
                </a:lnTo>
                <a:lnTo>
                  <a:pt x="158667" y="49719"/>
                </a:lnTo>
                <a:lnTo>
                  <a:pt x="160021" y="51233"/>
                </a:lnTo>
                <a:lnTo>
                  <a:pt x="160924" y="53195"/>
                </a:lnTo>
                <a:lnTo>
                  <a:pt x="161927" y="57914"/>
                </a:lnTo>
                <a:lnTo>
                  <a:pt x="162571" y="68705"/>
                </a:lnTo>
                <a:lnTo>
                  <a:pt x="162698" y="80009"/>
                </a:lnTo>
                <a:lnTo>
                  <a:pt x="162730" y="131413"/>
                </a:lnTo>
                <a:lnTo>
                  <a:pt x="161777" y="133318"/>
                </a:lnTo>
                <a:lnTo>
                  <a:pt x="160189" y="134588"/>
                </a:lnTo>
                <a:lnTo>
                  <a:pt x="158179" y="135434"/>
                </a:lnTo>
                <a:lnTo>
                  <a:pt x="156838" y="136951"/>
                </a:lnTo>
                <a:lnTo>
                  <a:pt x="155944" y="138915"/>
                </a:lnTo>
                <a:lnTo>
                  <a:pt x="154951" y="143637"/>
                </a:lnTo>
                <a:lnTo>
                  <a:pt x="154510" y="148911"/>
                </a:lnTo>
                <a:lnTo>
                  <a:pt x="153440" y="151650"/>
                </a:lnTo>
                <a:lnTo>
                  <a:pt x="148335" y="160057"/>
                </a:lnTo>
                <a:lnTo>
                  <a:pt x="146807" y="165734"/>
                </a:lnTo>
                <a:lnTo>
                  <a:pt x="145947" y="174284"/>
                </a:lnTo>
                <a:lnTo>
                  <a:pt x="145692" y="182850"/>
                </a:lnTo>
                <a:lnTo>
                  <a:pt x="144704" y="185707"/>
                </a:lnTo>
                <a:lnTo>
                  <a:pt x="139714" y="194278"/>
                </a:lnTo>
                <a:lnTo>
                  <a:pt x="136860" y="202850"/>
                </a:lnTo>
                <a:lnTo>
                  <a:pt x="132817" y="208565"/>
                </a:lnTo>
                <a:lnTo>
                  <a:pt x="130385" y="214280"/>
                </a:lnTo>
                <a:lnTo>
                  <a:pt x="129016" y="222853"/>
                </a:lnTo>
                <a:lnTo>
                  <a:pt x="128824" y="225710"/>
                </a:lnTo>
                <a:lnTo>
                  <a:pt x="127743" y="227615"/>
                </a:lnTo>
                <a:lnTo>
                  <a:pt x="126070" y="228885"/>
                </a:lnTo>
                <a:lnTo>
                  <a:pt x="124002" y="229732"/>
                </a:lnTo>
                <a:lnTo>
                  <a:pt x="122624" y="231249"/>
                </a:lnTo>
                <a:lnTo>
                  <a:pt x="121705" y="233212"/>
                </a:lnTo>
                <a:lnTo>
                  <a:pt x="120684" y="237934"/>
                </a:lnTo>
                <a:lnTo>
                  <a:pt x="120230" y="243208"/>
                </a:lnTo>
                <a:lnTo>
                  <a:pt x="119156" y="245948"/>
                </a:lnTo>
                <a:lnTo>
                  <a:pt x="115424" y="251532"/>
                </a:lnTo>
                <a:lnTo>
                  <a:pt x="110590" y="257189"/>
                </a:lnTo>
                <a:lnTo>
                  <a:pt x="107967" y="260031"/>
                </a:lnTo>
                <a:lnTo>
                  <a:pt x="106219" y="262878"/>
                </a:lnTo>
                <a:lnTo>
                  <a:pt x="104276" y="268582"/>
                </a:lnTo>
                <a:lnTo>
                  <a:pt x="102806" y="270484"/>
                </a:lnTo>
                <a:lnTo>
                  <a:pt x="100873" y="271752"/>
                </a:lnTo>
                <a:lnTo>
                  <a:pt x="96185" y="273161"/>
                </a:lnTo>
                <a:lnTo>
                  <a:pt x="90927" y="273786"/>
                </a:lnTo>
                <a:lnTo>
                  <a:pt x="89143" y="274906"/>
                </a:lnTo>
                <a:lnTo>
                  <a:pt x="87955" y="276605"/>
                </a:lnTo>
                <a:lnTo>
                  <a:pt x="87162" y="278690"/>
                </a:lnTo>
                <a:lnTo>
                  <a:pt x="85681" y="280080"/>
                </a:lnTo>
                <a:lnTo>
                  <a:pt x="83741" y="281007"/>
                </a:lnTo>
                <a:lnTo>
                  <a:pt x="81496" y="281624"/>
                </a:lnTo>
                <a:lnTo>
                  <a:pt x="79999" y="282989"/>
                </a:lnTo>
                <a:lnTo>
                  <a:pt x="79001" y="284851"/>
                </a:lnTo>
                <a:lnTo>
                  <a:pt x="78335" y="287045"/>
                </a:lnTo>
                <a:lnTo>
                  <a:pt x="76939" y="288507"/>
                </a:lnTo>
                <a:lnTo>
                  <a:pt x="75056" y="289482"/>
                </a:lnTo>
                <a:lnTo>
                  <a:pt x="70424" y="290566"/>
                </a:lnTo>
                <a:lnTo>
                  <a:pt x="65190" y="291047"/>
                </a:lnTo>
                <a:lnTo>
                  <a:pt x="63413" y="292128"/>
                </a:lnTo>
                <a:lnTo>
                  <a:pt x="62228" y="293801"/>
                </a:lnTo>
                <a:lnTo>
                  <a:pt x="61439" y="295869"/>
                </a:lnTo>
                <a:lnTo>
                  <a:pt x="59960" y="297248"/>
                </a:lnTo>
                <a:lnTo>
                  <a:pt x="58021" y="298167"/>
                </a:lnTo>
                <a:lnTo>
                  <a:pt x="53327" y="299188"/>
                </a:lnTo>
                <a:lnTo>
                  <a:pt x="48067" y="299642"/>
                </a:lnTo>
                <a:lnTo>
                  <a:pt x="45330" y="299763"/>
                </a:lnTo>
                <a:lnTo>
                  <a:pt x="39749" y="299897"/>
                </a:lnTo>
                <a:lnTo>
                  <a:pt x="5566" y="300004"/>
                </a:lnTo>
                <a:lnTo>
                  <a:pt x="3661" y="299052"/>
                </a:lnTo>
                <a:lnTo>
                  <a:pt x="2392" y="297465"/>
                </a:lnTo>
                <a:lnTo>
                  <a:pt x="1545" y="295454"/>
                </a:lnTo>
                <a:lnTo>
                  <a:pt x="354" y="288073"/>
                </a:lnTo>
                <a:lnTo>
                  <a:pt x="0" y="279854"/>
                </a:lnTo>
                <a:lnTo>
                  <a:pt x="904" y="277998"/>
                </a:lnTo>
                <a:lnTo>
                  <a:pt x="2458" y="276762"/>
                </a:lnTo>
                <a:lnTo>
                  <a:pt x="4447" y="275937"/>
                </a:lnTo>
                <a:lnTo>
                  <a:pt x="5773" y="274435"/>
                </a:lnTo>
                <a:lnTo>
                  <a:pt x="6657" y="272481"/>
                </a:lnTo>
                <a:lnTo>
                  <a:pt x="7246" y="270225"/>
                </a:lnTo>
                <a:lnTo>
                  <a:pt x="8591" y="268722"/>
                </a:lnTo>
                <a:lnTo>
                  <a:pt x="10441" y="267720"/>
                </a:lnTo>
                <a:lnTo>
                  <a:pt x="12626" y="267052"/>
                </a:lnTo>
                <a:lnTo>
                  <a:pt x="14083" y="265654"/>
                </a:lnTo>
                <a:lnTo>
                  <a:pt x="15054" y="263769"/>
                </a:lnTo>
                <a:lnTo>
                  <a:pt x="15702" y="261560"/>
                </a:lnTo>
                <a:lnTo>
                  <a:pt x="17086" y="260088"/>
                </a:lnTo>
                <a:lnTo>
                  <a:pt x="18961" y="259106"/>
                </a:lnTo>
                <a:lnTo>
                  <a:pt x="21164" y="258451"/>
                </a:lnTo>
                <a:lnTo>
                  <a:pt x="22633" y="257063"/>
                </a:lnTo>
                <a:lnTo>
                  <a:pt x="23611" y="255184"/>
                </a:lnTo>
                <a:lnTo>
                  <a:pt x="24264" y="252979"/>
                </a:lnTo>
                <a:lnTo>
                  <a:pt x="25652" y="251510"/>
                </a:lnTo>
                <a:lnTo>
                  <a:pt x="27529" y="250530"/>
                </a:lnTo>
                <a:lnTo>
                  <a:pt x="32155" y="249441"/>
                </a:lnTo>
                <a:lnTo>
                  <a:pt x="37386" y="248957"/>
                </a:lnTo>
                <a:lnTo>
                  <a:pt x="39162" y="247876"/>
                </a:lnTo>
                <a:lnTo>
                  <a:pt x="40347" y="246202"/>
                </a:lnTo>
                <a:lnTo>
                  <a:pt x="41136" y="244134"/>
                </a:lnTo>
                <a:lnTo>
                  <a:pt x="42615" y="242755"/>
                </a:lnTo>
                <a:lnTo>
                  <a:pt x="44553" y="241836"/>
                </a:lnTo>
                <a:lnTo>
                  <a:pt x="49247" y="240814"/>
                </a:lnTo>
                <a:lnTo>
                  <a:pt x="54508" y="240361"/>
                </a:lnTo>
                <a:lnTo>
                  <a:pt x="57244" y="240240"/>
                </a:lnTo>
                <a:lnTo>
                  <a:pt x="62825" y="240105"/>
                </a:lnTo>
                <a:lnTo>
                  <a:pt x="64694" y="241022"/>
                </a:lnTo>
                <a:lnTo>
                  <a:pt x="65940" y="242585"/>
                </a:lnTo>
                <a:lnTo>
                  <a:pt x="66770" y="244580"/>
                </a:lnTo>
                <a:lnTo>
                  <a:pt x="68277" y="245910"/>
                </a:lnTo>
                <a:lnTo>
                  <a:pt x="70234" y="246797"/>
                </a:lnTo>
                <a:lnTo>
                  <a:pt x="72491" y="247388"/>
                </a:lnTo>
                <a:lnTo>
                  <a:pt x="73995" y="248735"/>
                </a:lnTo>
                <a:lnTo>
                  <a:pt x="74998" y="250585"/>
                </a:lnTo>
                <a:lnTo>
                  <a:pt x="75667" y="252771"/>
                </a:lnTo>
                <a:lnTo>
                  <a:pt x="78950" y="257740"/>
                </a:lnTo>
                <a:lnTo>
                  <a:pt x="81159" y="260398"/>
                </a:lnTo>
                <a:lnTo>
                  <a:pt x="83584" y="262171"/>
                </a:lnTo>
                <a:lnTo>
                  <a:pt x="88819" y="264140"/>
                </a:lnTo>
                <a:lnTo>
                  <a:pt x="90596" y="265617"/>
                </a:lnTo>
                <a:lnTo>
                  <a:pt x="91780" y="267555"/>
                </a:lnTo>
                <a:lnTo>
                  <a:pt x="93096" y="272248"/>
                </a:lnTo>
                <a:lnTo>
                  <a:pt x="93681" y="277509"/>
                </a:lnTo>
                <a:lnTo>
                  <a:pt x="94790" y="280245"/>
                </a:lnTo>
                <a:lnTo>
                  <a:pt x="98562" y="285825"/>
                </a:lnTo>
                <a:lnTo>
                  <a:pt x="100901" y="287694"/>
                </a:lnTo>
                <a:lnTo>
                  <a:pt x="103413" y="288940"/>
                </a:lnTo>
                <a:lnTo>
                  <a:pt x="106040" y="289771"/>
                </a:lnTo>
                <a:lnTo>
                  <a:pt x="107791" y="291277"/>
                </a:lnTo>
                <a:lnTo>
                  <a:pt x="108959" y="293234"/>
                </a:lnTo>
                <a:lnTo>
                  <a:pt x="109738" y="295491"/>
                </a:lnTo>
                <a:lnTo>
                  <a:pt x="113142" y="300539"/>
                </a:lnTo>
                <a:lnTo>
                  <a:pt x="115384" y="303218"/>
                </a:lnTo>
                <a:lnTo>
                  <a:pt x="116878" y="305957"/>
                </a:lnTo>
                <a:lnTo>
                  <a:pt x="118539" y="311541"/>
                </a:lnTo>
                <a:lnTo>
                  <a:pt x="119934" y="313410"/>
                </a:lnTo>
                <a:lnTo>
                  <a:pt x="121817" y="314657"/>
                </a:lnTo>
                <a:lnTo>
                  <a:pt x="124024" y="315488"/>
                </a:lnTo>
                <a:lnTo>
                  <a:pt x="126449" y="317947"/>
                </a:lnTo>
                <a:lnTo>
                  <a:pt x="131682" y="325759"/>
                </a:lnTo>
                <a:lnTo>
                  <a:pt x="134411" y="328604"/>
                </a:lnTo>
                <a:lnTo>
                  <a:pt x="137183" y="330501"/>
                </a:lnTo>
                <a:lnTo>
                  <a:pt x="139984" y="331766"/>
                </a:lnTo>
                <a:lnTo>
                  <a:pt x="141850" y="333562"/>
                </a:lnTo>
                <a:lnTo>
                  <a:pt x="143095" y="335711"/>
                </a:lnTo>
                <a:lnTo>
                  <a:pt x="143925" y="338097"/>
                </a:lnTo>
                <a:lnTo>
                  <a:pt x="145431" y="339687"/>
                </a:lnTo>
                <a:lnTo>
                  <a:pt x="147387" y="340747"/>
                </a:lnTo>
                <a:lnTo>
                  <a:pt x="152101" y="341925"/>
                </a:lnTo>
                <a:lnTo>
                  <a:pt x="157371" y="342449"/>
                </a:lnTo>
                <a:lnTo>
                  <a:pt x="159157" y="343541"/>
                </a:lnTo>
                <a:lnTo>
                  <a:pt x="160348" y="345221"/>
                </a:lnTo>
                <a:lnTo>
                  <a:pt x="161142" y="347294"/>
                </a:lnTo>
                <a:lnTo>
                  <a:pt x="162623" y="348676"/>
                </a:lnTo>
                <a:lnTo>
                  <a:pt x="164564" y="349598"/>
                </a:lnTo>
                <a:lnTo>
                  <a:pt x="166810" y="350212"/>
                </a:lnTo>
                <a:lnTo>
                  <a:pt x="168307" y="351574"/>
                </a:lnTo>
                <a:lnTo>
                  <a:pt x="169306" y="353434"/>
                </a:lnTo>
                <a:lnTo>
                  <a:pt x="169971" y="355627"/>
                </a:lnTo>
                <a:lnTo>
                  <a:pt x="170414" y="356136"/>
                </a:lnTo>
                <a:lnTo>
                  <a:pt x="170710" y="355524"/>
                </a:lnTo>
                <a:lnTo>
                  <a:pt x="171127" y="350110"/>
                </a:lnTo>
                <a:lnTo>
                  <a:pt x="171302" y="34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6"/>
          <p:cNvSpPr/>
          <p:nvPr/>
        </p:nvSpPr>
        <p:spPr>
          <a:xfrm>
            <a:off x="2188844" y="2468880"/>
            <a:ext cx="8574" cy="24143"/>
          </a:xfrm>
          <a:custGeom>
            <a:avLst/>
            <a:gdLst/>
            <a:ahLst/>
            <a:cxnLst/>
            <a:rect l="0" t="0" r="0" b="0"/>
            <a:pathLst>
              <a:path w="8574" h="24143">
                <a:moveTo>
                  <a:pt x="8573" y="0"/>
                </a:moveTo>
                <a:lnTo>
                  <a:pt x="8573" y="4551"/>
                </a:lnTo>
                <a:lnTo>
                  <a:pt x="7620" y="5891"/>
                </a:lnTo>
                <a:lnTo>
                  <a:pt x="6033" y="6785"/>
                </a:lnTo>
                <a:lnTo>
                  <a:pt x="4022" y="7380"/>
                </a:lnTo>
                <a:lnTo>
                  <a:pt x="2681" y="8730"/>
                </a:lnTo>
                <a:lnTo>
                  <a:pt x="1788" y="10582"/>
                </a:lnTo>
                <a:lnTo>
                  <a:pt x="1192" y="12770"/>
                </a:lnTo>
                <a:lnTo>
                  <a:pt x="795" y="15181"/>
                </a:lnTo>
                <a:lnTo>
                  <a:pt x="530" y="17740"/>
                </a:lnTo>
                <a:lnTo>
                  <a:pt x="353" y="20399"/>
                </a:lnTo>
                <a:lnTo>
                  <a:pt x="1188" y="22172"/>
                </a:lnTo>
                <a:lnTo>
                  <a:pt x="2697" y="23354"/>
                </a:lnTo>
                <a:lnTo>
                  <a:pt x="4656" y="24142"/>
                </a:lnTo>
                <a:lnTo>
                  <a:pt x="5961" y="23714"/>
                </a:lnTo>
                <a:lnTo>
                  <a:pt x="6832" y="22477"/>
                </a:lnTo>
                <a:lnTo>
                  <a:pt x="7412" y="20699"/>
                </a:lnTo>
                <a:lnTo>
                  <a:pt x="7799" y="18562"/>
                </a:lnTo>
                <a:lnTo>
                  <a:pt x="8057" y="16184"/>
                </a:lnTo>
                <a:lnTo>
                  <a:pt x="8229" y="13647"/>
                </a:lnTo>
                <a:lnTo>
                  <a:pt x="8344" y="11003"/>
                </a:lnTo>
                <a:lnTo>
                  <a:pt x="8471" y="5525"/>
                </a:lnTo>
                <a:lnTo>
                  <a:pt x="7553" y="3683"/>
                </a:lnTo>
                <a:lnTo>
                  <a:pt x="5988" y="245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7"/>
          <p:cNvSpPr/>
          <p:nvPr/>
        </p:nvSpPr>
        <p:spPr>
          <a:xfrm>
            <a:off x="2240280" y="2168842"/>
            <a:ext cx="214279" cy="300008"/>
          </a:xfrm>
          <a:custGeom>
            <a:avLst/>
            <a:gdLst/>
            <a:ahLst/>
            <a:cxnLst/>
            <a:rect l="0" t="0" r="0" b="0"/>
            <a:pathLst>
              <a:path w="214279" h="300008">
                <a:moveTo>
                  <a:pt x="145732" y="0"/>
                </a:moveTo>
                <a:lnTo>
                  <a:pt x="108571" y="0"/>
                </a:lnTo>
                <a:lnTo>
                  <a:pt x="105718" y="953"/>
                </a:lnTo>
                <a:lnTo>
                  <a:pt x="100008" y="4551"/>
                </a:lnTo>
                <a:lnTo>
                  <a:pt x="94295" y="6785"/>
                </a:lnTo>
                <a:lnTo>
                  <a:pt x="87629" y="7778"/>
                </a:lnTo>
                <a:lnTo>
                  <a:pt x="83184" y="8043"/>
                </a:lnTo>
                <a:lnTo>
                  <a:pt x="78316" y="8220"/>
                </a:lnTo>
                <a:lnTo>
                  <a:pt x="74118" y="9290"/>
                </a:lnTo>
                <a:lnTo>
                  <a:pt x="70367" y="10956"/>
                </a:lnTo>
                <a:lnTo>
                  <a:pt x="66914" y="13019"/>
                </a:lnTo>
                <a:lnTo>
                  <a:pt x="60536" y="15311"/>
                </a:lnTo>
                <a:lnTo>
                  <a:pt x="54527" y="16330"/>
                </a:lnTo>
                <a:lnTo>
                  <a:pt x="48682" y="16783"/>
                </a:lnTo>
                <a:lnTo>
                  <a:pt x="42908" y="16984"/>
                </a:lnTo>
                <a:lnTo>
                  <a:pt x="40036" y="17038"/>
                </a:lnTo>
                <a:lnTo>
                  <a:pt x="38120" y="18026"/>
                </a:lnTo>
                <a:lnTo>
                  <a:pt x="36843" y="19637"/>
                </a:lnTo>
                <a:lnTo>
                  <a:pt x="35992" y="21664"/>
                </a:lnTo>
                <a:lnTo>
                  <a:pt x="34472" y="23015"/>
                </a:lnTo>
                <a:lnTo>
                  <a:pt x="32506" y="23916"/>
                </a:lnTo>
                <a:lnTo>
                  <a:pt x="30243" y="24516"/>
                </a:lnTo>
                <a:lnTo>
                  <a:pt x="28734" y="25869"/>
                </a:lnTo>
                <a:lnTo>
                  <a:pt x="27729" y="27724"/>
                </a:lnTo>
                <a:lnTo>
                  <a:pt x="26611" y="32324"/>
                </a:lnTo>
                <a:lnTo>
                  <a:pt x="26114" y="37544"/>
                </a:lnTo>
                <a:lnTo>
                  <a:pt x="25029" y="39317"/>
                </a:lnTo>
                <a:lnTo>
                  <a:pt x="23354" y="40499"/>
                </a:lnTo>
                <a:lnTo>
                  <a:pt x="21284" y="41287"/>
                </a:lnTo>
                <a:lnTo>
                  <a:pt x="19904" y="42764"/>
                </a:lnTo>
                <a:lnTo>
                  <a:pt x="18984" y="44702"/>
                </a:lnTo>
                <a:lnTo>
                  <a:pt x="17962" y="49395"/>
                </a:lnTo>
                <a:lnTo>
                  <a:pt x="17508" y="54656"/>
                </a:lnTo>
                <a:lnTo>
                  <a:pt x="16434" y="57392"/>
                </a:lnTo>
                <a:lnTo>
                  <a:pt x="11325" y="65794"/>
                </a:lnTo>
                <a:lnTo>
                  <a:pt x="8435" y="74316"/>
                </a:lnTo>
                <a:lnTo>
                  <a:pt x="2922" y="82874"/>
                </a:lnTo>
                <a:lnTo>
                  <a:pt x="1298" y="88585"/>
                </a:lnTo>
                <a:lnTo>
                  <a:pt x="384" y="97156"/>
                </a:lnTo>
                <a:lnTo>
                  <a:pt x="114" y="105728"/>
                </a:lnTo>
                <a:lnTo>
                  <a:pt x="0" y="140018"/>
                </a:lnTo>
                <a:lnTo>
                  <a:pt x="952" y="141923"/>
                </a:lnTo>
                <a:lnTo>
                  <a:pt x="2540" y="143193"/>
                </a:lnTo>
                <a:lnTo>
                  <a:pt x="4551" y="144039"/>
                </a:lnTo>
                <a:lnTo>
                  <a:pt x="5891" y="145556"/>
                </a:lnTo>
                <a:lnTo>
                  <a:pt x="6785" y="147520"/>
                </a:lnTo>
                <a:lnTo>
                  <a:pt x="7380" y="149781"/>
                </a:lnTo>
                <a:lnTo>
                  <a:pt x="7778" y="150337"/>
                </a:lnTo>
                <a:lnTo>
                  <a:pt x="8042" y="149755"/>
                </a:lnTo>
                <a:lnTo>
                  <a:pt x="8219" y="148414"/>
                </a:lnTo>
                <a:lnTo>
                  <a:pt x="9289" y="147520"/>
                </a:lnTo>
                <a:lnTo>
                  <a:pt x="10955" y="146924"/>
                </a:lnTo>
                <a:lnTo>
                  <a:pt x="13018" y="146527"/>
                </a:lnTo>
                <a:lnTo>
                  <a:pt x="14394" y="145310"/>
                </a:lnTo>
                <a:lnTo>
                  <a:pt x="15311" y="143546"/>
                </a:lnTo>
                <a:lnTo>
                  <a:pt x="15922" y="141417"/>
                </a:lnTo>
                <a:lnTo>
                  <a:pt x="19141" y="136512"/>
                </a:lnTo>
                <a:lnTo>
                  <a:pt x="21333" y="133871"/>
                </a:lnTo>
                <a:lnTo>
                  <a:pt x="23747" y="132110"/>
                </a:lnTo>
                <a:lnTo>
                  <a:pt x="28969" y="130153"/>
                </a:lnTo>
                <a:lnTo>
                  <a:pt x="30743" y="128679"/>
                </a:lnTo>
                <a:lnTo>
                  <a:pt x="31925" y="126743"/>
                </a:lnTo>
                <a:lnTo>
                  <a:pt x="32713" y="124501"/>
                </a:lnTo>
                <a:lnTo>
                  <a:pt x="34191" y="123005"/>
                </a:lnTo>
                <a:lnTo>
                  <a:pt x="36129" y="122009"/>
                </a:lnTo>
                <a:lnTo>
                  <a:pt x="38373" y="121344"/>
                </a:lnTo>
                <a:lnTo>
                  <a:pt x="43407" y="118066"/>
                </a:lnTo>
                <a:lnTo>
                  <a:pt x="48819" y="113434"/>
                </a:lnTo>
                <a:lnTo>
                  <a:pt x="54400" y="108200"/>
                </a:lnTo>
                <a:lnTo>
                  <a:pt x="57221" y="106423"/>
                </a:lnTo>
                <a:lnTo>
                  <a:pt x="62896" y="104449"/>
                </a:lnTo>
                <a:lnTo>
                  <a:pt x="68593" y="103572"/>
                </a:lnTo>
                <a:lnTo>
                  <a:pt x="74301" y="103182"/>
                </a:lnTo>
                <a:lnTo>
                  <a:pt x="80012" y="103009"/>
                </a:lnTo>
                <a:lnTo>
                  <a:pt x="97155" y="102882"/>
                </a:lnTo>
                <a:lnTo>
                  <a:pt x="122872" y="102870"/>
                </a:lnTo>
                <a:lnTo>
                  <a:pt x="126682" y="103823"/>
                </a:lnTo>
                <a:lnTo>
                  <a:pt x="131127" y="105410"/>
                </a:lnTo>
                <a:lnTo>
                  <a:pt x="135995" y="107421"/>
                </a:lnTo>
                <a:lnTo>
                  <a:pt x="140193" y="109714"/>
                </a:lnTo>
                <a:lnTo>
                  <a:pt x="143945" y="112195"/>
                </a:lnTo>
                <a:lnTo>
                  <a:pt x="147398" y="114802"/>
                </a:lnTo>
                <a:lnTo>
                  <a:pt x="153775" y="117698"/>
                </a:lnTo>
                <a:lnTo>
                  <a:pt x="156809" y="118470"/>
                </a:lnTo>
                <a:lnTo>
                  <a:pt x="162720" y="121869"/>
                </a:lnTo>
                <a:lnTo>
                  <a:pt x="165630" y="124108"/>
                </a:lnTo>
                <a:lnTo>
                  <a:pt x="171403" y="126597"/>
                </a:lnTo>
                <a:lnTo>
                  <a:pt x="177144" y="127703"/>
                </a:lnTo>
                <a:lnTo>
                  <a:pt x="182870" y="128194"/>
                </a:lnTo>
                <a:lnTo>
                  <a:pt x="184778" y="129278"/>
                </a:lnTo>
                <a:lnTo>
                  <a:pt x="186050" y="130953"/>
                </a:lnTo>
                <a:lnTo>
                  <a:pt x="186898" y="133022"/>
                </a:lnTo>
                <a:lnTo>
                  <a:pt x="188092" y="140485"/>
                </a:lnTo>
                <a:lnTo>
                  <a:pt x="188446" y="148728"/>
                </a:lnTo>
                <a:lnTo>
                  <a:pt x="189448" y="150587"/>
                </a:lnTo>
                <a:lnTo>
                  <a:pt x="191068" y="151827"/>
                </a:lnTo>
                <a:lnTo>
                  <a:pt x="193101" y="152653"/>
                </a:lnTo>
                <a:lnTo>
                  <a:pt x="194456" y="154156"/>
                </a:lnTo>
                <a:lnTo>
                  <a:pt x="195360" y="156111"/>
                </a:lnTo>
                <a:lnTo>
                  <a:pt x="196364" y="160823"/>
                </a:lnTo>
                <a:lnTo>
                  <a:pt x="196929" y="168830"/>
                </a:lnTo>
                <a:lnTo>
                  <a:pt x="197061" y="174413"/>
                </a:lnTo>
                <a:lnTo>
                  <a:pt x="198049" y="177236"/>
                </a:lnTo>
                <a:lnTo>
                  <a:pt x="203037" y="185758"/>
                </a:lnTo>
                <a:lnTo>
                  <a:pt x="205892" y="194316"/>
                </a:lnTo>
                <a:lnTo>
                  <a:pt x="211394" y="202885"/>
                </a:lnTo>
                <a:lnTo>
                  <a:pt x="213015" y="208598"/>
                </a:lnTo>
                <a:lnTo>
                  <a:pt x="213928" y="217170"/>
                </a:lnTo>
                <a:lnTo>
                  <a:pt x="214198" y="225743"/>
                </a:lnTo>
                <a:lnTo>
                  <a:pt x="214278" y="234315"/>
                </a:lnTo>
                <a:lnTo>
                  <a:pt x="213337" y="236220"/>
                </a:lnTo>
                <a:lnTo>
                  <a:pt x="211757" y="237490"/>
                </a:lnTo>
                <a:lnTo>
                  <a:pt x="209751" y="238337"/>
                </a:lnTo>
                <a:lnTo>
                  <a:pt x="208414" y="239854"/>
                </a:lnTo>
                <a:lnTo>
                  <a:pt x="207523" y="241817"/>
                </a:lnTo>
                <a:lnTo>
                  <a:pt x="206928" y="244079"/>
                </a:lnTo>
                <a:lnTo>
                  <a:pt x="205579" y="245587"/>
                </a:lnTo>
                <a:lnTo>
                  <a:pt x="203728" y="246592"/>
                </a:lnTo>
                <a:lnTo>
                  <a:pt x="201541" y="247262"/>
                </a:lnTo>
                <a:lnTo>
                  <a:pt x="200083" y="248662"/>
                </a:lnTo>
                <a:lnTo>
                  <a:pt x="199111" y="250547"/>
                </a:lnTo>
                <a:lnTo>
                  <a:pt x="198463" y="252756"/>
                </a:lnTo>
                <a:lnTo>
                  <a:pt x="195203" y="257751"/>
                </a:lnTo>
                <a:lnTo>
                  <a:pt x="190579" y="263146"/>
                </a:lnTo>
                <a:lnTo>
                  <a:pt x="185349" y="268719"/>
                </a:lnTo>
                <a:lnTo>
                  <a:pt x="177049" y="277211"/>
                </a:lnTo>
                <a:lnTo>
                  <a:pt x="174230" y="279105"/>
                </a:lnTo>
                <a:lnTo>
                  <a:pt x="168558" y="281209"/>
                </a:lnTo>
                <a:lnTo>
                  <a:pt x="162862" y="282144"/>
                </a:lnTo>
                <a:lnTo>
                  <a:pt x="160009" y="282394"/>
                </a:lnTo>
                <a:lnTo>
                  <a:pt x="158108" y="283513"/>
                </a:lnTo>
                <a:lnTo>
                  <a:pt x="156840" y="285211"/>
                </a:lnTo>
                <a:lnTo>
                  <a:pt x="155995" y="287296"/>
                </a:lnTo>
                <a:lnTo>
                  <a:pt x="154479" y="288685"/>
                </a:lnTo>
                <a:lnTo>
                  <a:pt x="152516" y="289612"/>
                </a:lnTo>
                <a:lnTo>
                  <a:pt x="147794" y="290641"/>
                </a:lnTo>
                <a:lnTo>
                  <a:pt x="142521" y="291099"/>
                </a:lnTo>
                <a:lnTo>
                  <a:pt x="137002" y="291302"/>
                </a:lnTo>
                <a:lnTo>
                  <a:pt x="125699" y="291433"/>
                </a:lnTo>
                <a:lnTo>
                  <a:pt x="100011" y="291464"/>
                </a:lnTo>
                <a:lnTo>
                  <a:pt x="98107" y="292417"/>
                </a:lnTo>
                <a:lnTo>
                  <a:pt x="96837" y="294005"/>
                </a:lnTo>
                <a:lnTo>
                  <a:pt x="95990" y="296016"/>
                </a:lnTo>
                <a:lnTo>
                  <a:pt x="94473" y="297356"/>
                </a:lnTo>
                <a:lnTo>
                  <a:pt x="92509" y="298250"/>
                </a:lnTo>
                <a:lnTo>
                  <a:pt x="87787" y="299243"/>
                </a:lnTo>
                <a:lnTo>
                  <a:pt x="82514" y="299684"/>
                </a:lnTo>
                <a:lnTo>
                  <a:pt x="76995" y="299881"/>
                </a:lnTo>
                <a:lnTo>
                  <a:pt x="65691" y="300007"/>
                </a:lnTo>
                <a:lnTo>
                  <a:pt x="63796" y="299064"/>
                </a:lnTo>
                <a:lnTo>
                  <a:pt x="62533" y="297484"/>
                </a:lnTo>
                <a:lnTo>
                  <a:pt x="61691" y="295478"/>
                </a:lnTo>
                <a:lnTo>
                  <a:pt x="60177" y="294140"/>
                </a:lnTo>
                <a:lnTo>
                  <a:pt x="58215" y="293248"/>
                </a:lnTo>
                <a:lnTo>
                  <a:pt x="55955" y="292654"/>
                </a:lnTo>
                <a:lnTo>
                  <a:pt x="54448" y="291305"/>
                </a:lnTo>
                <a:lnTo>
                  <a:pt x="53444" y="289454"/>
                </a:lnTo>
                <a:lnTo>
                  <a:pt x="52774" y="287266"/>
                </a:lnTo>
                <a:lnTo>
                  <a:pt x="51375" y="285808"/>
                </a:lnTo>
                <a:lnTo>
                  <a:pt x="49490" y="284837"/>
                </a:lnTo>
                <a:lnTo>
                  <a:pt x="44855" y="283757"/>
                </a:lnTo>
                <a:lnTo>
                  <a:pt x="39620" y="283277"/>
                </a:lnTo>
                <a:lnTo>
                  <a:pt x="34119" y="283063"/>
                </a:lnTo>
                <a:lnTo>
                  <a:pt x="25717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8"/>
          <p:cNvSpPr/>
          <p:nvPr/>
        </p:nvSpPr>
        <p:spPr>
          <a:xfrm>
            <a:off x="637222" y="2940367"/>
            <a:ext cx="137161" cy="351474"/>
          </a:xfrm>
          <a:custGeom>
            <a:avLst/>
            <a:gdLst/>
            <a:ahLst/>
            <a:cxnLst/>
            <a:rect l="0" t="0" r="0" b="0"/>
            <a:pathLst>
              <a:path w="137161" h="351474">
                <a:moveTo>
                  <a:pt x="68580" y="0"/>
                </a:moveTo>
                <a:lnTo>
                  <a:pt x="56648" y="0"/>
                </a:lnTo>
                <a:lnTo>
                  <a:pt x="54910" y="953"/>
                </a:lnTo>
                <a:lnTo>
                  <a:pt x="53752" y="2540"/>
                </a:lnTo>
                <a:lnTo>
                  <a:pt x="52980" y="4551"/>
                </a:lnTo>
                <a:lnTo>
                  <a:pt x="49582" y="9325"/>
                </a:lnTo>
                <a:lnTo>
                  <a:pt x="47342" y="11932"/>
                </a:lnTo>
                <a:lnTo>
                  <a:pt x="45849" y="15575"/>
                </a:lnTo>
                <a:lnTo>
                  <a:pt x="44190" y="24702"/>
                </a:lnTo>
                <a:lnTo>
                  <a:pt x="42795" y="27898"/>
                </a:lnTo>
                <a:lnTo>
                  <a:pt x="40912" y="30029"/>
                </a:lnTo>
                <a:lnTo>
                  <a:pt x="38705" y="31449"/>
                </a:lnTo>
                <a:lnTo>
                  <a:pt x="37233" y="33348"/>
                </a:lnTo>
                <a:lnTo>
                  <a:pt x="36252" y="35568"/>
                </a:lnTo>
                <a:lnTo>
                  <a:pt x="35598" y="37999"/>
                </a:lnTo>
                <a:lnTo>
                  <a:pt x="34209" y="39620"/>
                </a:lnTo>
                <a:lnTo>
                  <a:pt x="32331" y="40701"/>
                </a:lnTo>
                <a:lnTo>
                  <a:pt x="30127" y="41422"/>
                </a:lnTo>
                <a:lnTo>
                  <a:pt x="28657" y="42854"/>
                </a:lnTo>
                <a:lnTo>
                  <a:pt x="27677" y="44762"/>
                </a:lnTo>
                <a:lnTo>
                  <a:pt x="27024" y="46987"/>
                </a:lnTo>
                <a:lnTo>
                  <a:pt x="23758" y="51998"/>
                </a:lnTo>
                <a:lnTo>
                  <a:pt x="21554" y="54668"/>
                </a:lnTo>
                <a:lnTo>
                  <a:pt x="20084" y="57400"/>
                </a:lnTo>
                <a:lnTo>
                  <a:pt x="18451" y="62976"/>
                </a:lnTo>
                <a:lnTo>
                  <a:pt x="17532" y="71471"/>
                </a:lnTo>
                <a:lnTo>
                  <a:pt x="16450" y="73365"/>
                </a:lnTo>
                <a:lnTo>
                  <a:pt x="14777" y="74627"/>
                </a:lnTo>
                <a:lnTo>
                  <a:pt x="12709" y="75469"/>
                </a:lnTo>
                <a:lnTo>
                  <a:pt x="11330" y="77935"/>
                </a:lnTo>
                <a:lnTo>
                  <a:pt x="9798" y="85755"/>
                </a:lnTo>
                <a:lnTo>
                  <a:pt x="8936" y="96317"/>
                </a:lnTo>
                <a:lnTo>
                  <a:pt x="8734" y="105038"/>
                </a:lnTo>
                <a:lnTo>
                  <a:pt x="8604" y="121607"/>
                </a:lnTo>
                <a:lnTo>
                  <a:pt x="7641" y="124887"/>
                </a:lnTo>
                <a:lnTo>
                  <a:pt x="4031" y="131070"/>
                </a:lnTo>
                <a:lnTo>
                  <a:pt x="1792" y="136993"/>
                </a:lnTo>
                <a:lnTo>
                  <a:pt x="531" y="145683"/>
                </a:lnTo>
                <a:lnTo>
                  <a:pt x="236" y="152378"/>
                </a:lnTo>
                <a:lnTo>
                  <a:pt x="31" y="173113"/>
                </a:lnTo>
                <a:lnTo>
                  <a:pt x="0" y="221718"/>
                </a:lnTo>
                <a:lnTo>
                  <a:pt x="952" y="225917"/>
                </a:lnTo>
                <a:lnTo>
                  <a:pt x="5891" y="236378"/>
                </a:lnTo>
                <a:lnTo>
                  <a:pt x="8731" y="245510"/>
                </a:lnTo>
                <a:lnTo>
                  <a:pt x="12770" y="251356"/>
                </a:lnTo>
                <a:lnTo>
                  <a:pt x="15181" y="254248"/>
                </a:lnTo>
                <a:lnTo>
                  <a:pt x="17741" y="257128"/>
                </a:lnTo>
                <a:lnTo>
                  <a:pt x="20399" y="260001"/>
                </a:lnTo>
                <a:lnTo>
                  <a:pt x="23125" y="263822"/>
                </a:lnTo>
                <a:lnTo>
                  <a:pt x="25894" y="268274"/>
                </a:lnTo>
                <a:lnTo>
                  <a:pt x="28693" y="273147"/>
                </a:lnTo>
                <a:lnTo>
                  <a:pt x="32463" y="277348"/>
                </a:lnTo>
                <a:lnTo>
                  <a:pt x="36882" y="281101"/>
                </a:lnTo>
                <a:lnTo>
                  <a:pt x="41733" y="284556"/>
                </a:lnTo>
                <a:lnTo>
                  <a:pt x="44967" y="288764"/>
                </a:lnTo>
                <a:lnTo>
                  <a:pt x="47123" y="293474"/>
                </a:lnTo>
                <a:lnTo>
                  <a:pt x="48560" y="298519"/>
                </a:lnTo>
                <a:lnTo>
                  <a:pt x="51424" y="301883"/>
                </a:lnTo>
                <a:lnTo>
                  <a:pt x="55237" y="304126"/>
                </a:lnTo>
                <a:lnTo>
                  <a:pt x="59685" y="305620"/>
                </a:lnTo>
                <a:lnTo>
                  <a:pt x="64555" y="307569"/>
                </a:lnTo>
                <a:lnTo>
                  <a:pt x="69707" y="309821"/>
                </a:lnTo>
                <a:lnTo>
                  <a:pt x="75046" y="312275"/>
                </a:lnTo>
                <a:lnTo>
                  <a:pt x="79558" y="314863"/>
                </a:lnTo>
                <a:lnTo>
                  <a:pt x="83519" y="317541"/>
                </a:lnTo>
                <a:lnTo>
                  <a:pt x="87112" y="320280"/>
                </a:lnTo>
                <a:lnTo>
                  <a:pt x="91412" y="323057"/>
                </a:lnTo>
                <a:lnTo>
                  <a:pt x="96184" y="325861"/>
                </a:lnTo>
                <a:lnTo>
                  <a:pt x="101270" y="328683"/>
                </a:lnTo>
                <a:lnTo>
                  <a:pt x="104661" y="331517"/>
                </a:lnTo>
                <a:lnTo>
                  <a:pt x="106921" y="334359"/>
                </a:lnTo>
                <a:lnTo>
                  <a:pt x="108428" y="337206"/>
                </a:lnTo>
                <a:lnTo>
                  <a:pt x="110386" y="339104"/>
                </a:lnTo>
                <a:lnTo>
                  <a:pt x="112643" y="340369"/>
                </a:lnTo>
                <a:lnTo>
                  <a:pt x="115100" y="341213"/>
                </a:lnTo>
                <a:lnTo>
                  <a:pt x="117691" y="341776"/>
                </a:lnTo>
                <a:lnTo>
                  <a:pt x="120371" y="342150"/>
                </a:lnTo>
                <a:lnTo>
                  <a:pt x="123110" y="342400"/>
                </a:lnTo>
                <a:lnTo>
                  <a:pt x="125888" y="342567"/>
                </a:lnTo>
                <a:lnTo>
                  <a:pt x="131515" y="342752"/>
                </a:lnTo>
                <a:lnTo>
                  <a:pt x="133397" y="343754"/>
                </a:lnTo>
                <a:lnTo>
                  <a:pt x="134651" y="345374"/>
                </a:lnTo>
                <a:lnTo>
                  <a:pt x="137160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9"/>
          <p:cNvSpPr/>
          <p:nvPr/>
        </p:nvSpPr>
        <p:spPr>
          <a:xfrm>
            <a:off x="740092" y="3077527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0"/>
                </a:moveTo>
                <a:lnTo>
                  <a:pt x="62865" y="0"/>
                </a:lnTo>
                <a:lnTo>
                  <a:pt x="64770" y="953"/>
                </a:lnTo>
                <a:lnTo>
                  <a:pt x="66040" y="2540"/>
                </a:lnTo>
                <a:lnTo>
                  <a:pt x="66887" y="4551"/>
                </a:lnTo>
                <a:lnTo>
                  <a:pt x="68404" y="5891"/>
                </a:lnTo>
                <a:lnTo>
                  <a:pt x="70367" y="6785"/>
                </a:lnTo>
                <a:lnTo>
                  <a:pt x="72629" y="7381"/>
                </a:lnTo>
                <a:lnTo>
                  <a:pt x="75089" y="7778"/>
                </a:lnTo>
                <a:lnTo>
                  <a:pt x="77682" y="8043"/>
                </a:lnTo>
                <a:lnTo>
                  <a:pt x="80363" y="8220"/>
                </a:lnTo>
                <a:lnTo>
                  <a:pt x="83103" y="8337"/>
                </a:lnTo>
                <a:lnTo>
                  <a:pt x="88687" y="8468"/>
                </a:lnTo>
                <a:lnTo>
                  <a:pt x="11144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0"/>
          <p:cNvSpPr/>
          <p:nvPr/>
        </p:nvSpPr>
        <p:spPr>
          <a:xfrm>
            <a:off x="962986" y="2966085"/>
            <a:ext cx="137152" cy="265748"/>
          </a:xfrm>
          <a:custGeom>
            <a:avLst/>
            <a:gdLst/>
            <a:ahLst/>
            <a:cxnLst/>
            <a:rect l="0" t="0" r="0" b="0"/>
            <a:pathLst>
              <a:path w="137152" h="265748">
                <a:moveTo>
                  <a:pt x="94288" y="0"/>
                </a:moveTo>
                <a:lnTo>
                  <a:pt x="94288" y="4551"/>
                </a:lnTo>
                <a:lnTo>
                  <a:pt x="95241" y="5891"/>
                </a:lnTo>
                <a:lnTo>
                  <a:pt x="96828" y="6785"/>
                </a:lnTo>
                <a:lnTo>
                  <a:pt x="98839" y="7380"/>
                </a:lnTo>
                <a:lnTo>
                  <a:pt x="100180" y="8730"/>
                </a:lnTo>
                <a:lnTo>
                  <a:pt x="101074" y="10583"/>
                </a:lnTo>
                <a:lnTo>
                  <a:pt x="101669" y="12770"/>
                </a:lnTo>
                <a:lnTo>
                  <a:pt x="103019" y="14228"/>
                </a:lnTo>
                <a:lnTo>
                  <a:pt x="104871" y="15200"/>
                </a:lnTo>
                <a:lnTo>
                  <a:pt x="107059" y="15848"/>
                </a:lnTo>
                <a:lnTo>
                  <a:pt x="108517" y="17233"/>
                </a:lnTo>
                <a:lnTo>
                  <a:pt x="109489" y="19108"/>
                </a:lnTo>
                <a:lnTo>
                  <a:pt x="110569" y="23732"/>
                </a:lnTo>
                <a:lnTo>
                  <a:pt x="111049" y="28962"/>
                </a:lnTo>
                <a:lnTo>
                  <a:pt x="112130" y="30738"/>
                </a:lnTo>
                <a:lnTo>
                  <a:pt x="113803" y="31922"/>
                </a:lnTo>
                <a:lnTo>
                  <a:pt x="115871" y="32711"/>
                </a:lnTo>
                <a:lnTo>
                  <a:pt x="117249" y="34190"/>
                </a:lnTo>
                <a:lnTo>
                  <a:pt x="118168" y="36128"/>
                </a:lnTo>
                <a:lnTo>
                  <a:pt x="119189" y="40822"/>
                </a:lnTo>
                <a:lnTo>
                  <a:pt x="119643" y="46083"/>
                </a:lnTo>
                <a:lnTo>
                  <a:pt x="120716" y="47867"/>
                </a:lnTo>
                <a:lnTo>
                  <a:pt x="122385" y="49056"/>
                </a:lnTo>
                <a:lnTo>
                  <a:pt x="124449" y="49849"/>
                </a:lnTo>
                <a:lnTo>
                  <a:pt x="125826" y="51330"/>
                </a:lnTo>
                <a:lnTo>
                  <a:pt x="126743" y="53270"/>
                </a:lnTo>
                <a:lnTo>
                  <a:pt x="127763" y="57965"/>
                </a:lnTo>
                <a:lnTo>
                  <a:pt x="128337" y="65964"/>
                </a:lnTo>
                <a:lnTo>
                  <a:pt x="128471" y="71544"/>
                </a:lnTo>
                <a:lnTo>
                  <a:pt x="128547" y="80041"/>
                </a:lnTo>
                <a:lnTo>
                  <a:pt x="129510" y="81936"/>
                </a:lnTo>
                <a:lnTo>
                  <a:pt x="131104" y="83199"/>
                </a:lnTo>
                <a:lnTo>
                  <a:pt x="133120" y="84041"/>
                </a:lnTo>
                <a:lnTo>
                  <a:pt x="134463" y="85555"/>
                </a:lnTo>
                <a:lnTo>
                  <a:pt x="135359" y="87516"/>
                </a:lnTo>
                <a:lnTo>
                  <a:pt x="136355" y="92236"/>
                </a:lnTo>
                <a:lnTo>
                  <a:pt x="136915" y="100248"/>
                </a:lnTo>
                <a:lnTo>
                  <a:pt x="137046" y="105832"/>
                </a:lnTo>
                <a:lnTo>
                  <a:pt x="137150" y="140018"/>
                </a:lnTo>
                <a:lnTo>
                  <a:pt x="136198" y="141923"/>
                </a:lnTo>
                <a:lnTo>
                  <a:pt x="134611" y="143192"/>
                </a:lnTo>
                <a:lnTo>
                  <a:pt x="132600" y="144039"/>
                </a:lnTo>
                <a:lnTo>
                  <a:pt x="131259" y="145556"/>
                </a:lnTo>
                <a:lnTo>
                  <a:pt x="130366" y="147520"/>
                </a:lnTo>
                <a:lnTo>
                  <a:pt x="129770" y="149781"/>
                </a:lnTo>
                <a:lnTo>
                  <a:pt x="126568" y="154834"/>
                </a:lnTo>
                <a:lnTo>
                  <a:pt x="124381" y="157515"/>
                </a:lnTo>
                <a:lnTo>
                  <a:pt x="122923" y="160255"/>
                </a:lnTo>
                <a:lnTo>
                  <a:pt x="121302" y="165839"/>
                </a:lnTo>
                <a:lnTo>
                  <a:pt x="118042" y="174036"/>
                </a:lnTo>
                <a:lnTo>
                  <a:pt x="115839" y="178889"/>
                </a:lnTo>
                <a:lnTo>
                  <a:pt x="113418" y="183077"/>
                </a:lnTo>
                <a:lnTo>
                  <a:pt x="110852" y="186821"/>
                </a:lnTo>
                <a:lnTo>
                  <a:pt x="108188" y="190270"/>
                </a:lnTo>
                <a:lnTo>
                  <a:pt x="105229" y="196641"/>
                </a:lnTo>
                <a:lnTo>
                  <a:pt x="104439" y="199674"/>
                </a:lnTo>
                <a:lnTo>
                  <a:pt x="102961" y="201696"/>
                </a:lnTo>
                <a:lnTo>
                  <a:pt x="101022" y="203044"/>
                </a:lnTo>
                <a:lnTo>
                  <a:pt x="98778" y="203943"/>
                </a:lnTo>
                <a:lnTo>
                  <a:pt x="97281" y="205494"/>
                </a:lnTo>
                <a:lnTo>
                  <a:pt x="96284" y="207481"/>
                </a:lnTo>
                <a:lnTo>
                  <a:pt x="95619" y="209758"/>
                </a:lnTo>
                <a:lnTo>
                  <a:pt x="92340" y="214828"/>
                </a:lnTo>
                <a:lnTo>
                  <a:pt x="90132" y="217514"/>
                </a:lnTo>
                <a:lnTo>
                  <a:pt x="88660" y="220256"/>
                </a:lnTo>
                <a:lnTo>
                  <a:pt x="87024" y="225844"/>
                </a:lnTo>
                <a:lnTo>
                  <a:pt x="83757" y="231502"/>
                </a:lnTo>
                <a:lnTo>
                  <a:pt x="81553" y="234345"/>
                </a:lnTo>
                <a:lnTo>
                  <a:pt x="79131" y="236240"/>
                </a:lnTo>
                <a:lnTo>
                  <a:pt x="76563" y="237503"/>
                </a:lnTo>
                <a:lnTo>
                  <a:pt x="73899" y="238345"/>
                </a:lnTo>
                <a:lnTo>
                  <a:pt x="71171" y="239859"/>
                </a:lnTo>
                <a:lnTo>
                  <a:pt x="68399" y="241821"/>
                </a:lnTo>
                <a:lnTo>
                  <a:pt x="65599" y="244081"/>
                </a:lnTo>
                <a:lnTo>
                  <a:pt x="62780" y="245588"/>
                </a:lnTo>
                <a:lnTo>
                  <a:pt x="59948" y="246593"/>
                </a:lnTo>
                <a:lnTo>
                  <a:pt x="57107" y="247263"/>
                </a:lnTo>
                <a:lnTo>
                  <a:pt x="55213" y="248662"/>
                </a:lnTo>
                <a:lnTo>
                  <a:pt x="53951" y="250547"/>
                </a:lnTo>
                <a:lnTo>
                  <a:pt x="53109" y="252756"/>
                </a:lnTo>
                <a:lnTo>
                  <a:pt x="51596" y="254229"/>
                </a:lnTo>
                <a:lnTo>
                  <a:pt x="49634" y="255211"/>
                </a:lnTo>
                <a:lnTo>
                  <a:pt x="47374" y="255866"/>
                </a:lnTo>
                <a:lnTo>
                  <a:pt x="44914" y="257254"/>
                </a:lnTo>
                <a:lnTo>
                  <a:pt x="42322" y="259133"/>
                </a:lnTo>
                <a:lnTo>
                  <a:pt x="39642" y="261338"/>
                </a:lnTo>
                <a:lnTo>
                  <a:pt x="36903" y="262807"/>
                </a:lnTo>
                <a:lnTo>
                  <a:pt x="34124" y="263787"/>
                </a:lnTo>
                <a:lnTo>
                  <a:pt x="31319" y="264441"/>
                </a:lnTo>
                <a:lnTo>
                  <a:pt x="28496" y="264876"/>
                </a:lnTo>
                <a:lnTo>
                  <a:pt x="25662" y="265166"/>
                </a:lnTo>
                <a:lnTo>
                  <a:pt x="22820" y="265360"/>
                </a:lnTo>
                <a:lnTo>
                  <a:pt x="20925" y="264536"/>
                </a:lnTo>
                <a:lnTo>
                  <a:pt x="19662" y="263035"/>
                </a:lnTo>
                <a:lnTo>
                  <a:pt x="18820" y="261082"/>
                </a:lnTo>
                <a:lnTo>
                  <a:pt x="17306" y="259779"/>
                </a:lnTo>
                <a:lnTo>
                  <a:pt x="15344" y="258911"/>
                </a:lnTo>
                <a:lnTo>
                  <a:pt x="13084" y="258332"/>
                </a:lnTo>
                <a:lnTo>
                  <a:pt x="11577" y="256994"/>
                </a:lnTo>
                <a:lnTo>
                  <a:pt x="10573" y="255149"/>
                </a:lnTo>
                <a:lnTo>
                  <a:pt x="9456" y="250559"/>
                </a:lnTo>
                <a:lnTo>
                  <a:pt x="8828" y="242620"/>
                </a:lnTo>
                <a:lnTo>
                  <a:pt x="8681" y="237053"/>
                </a:lnTo>
                <a:lnTo>
                  <a:pt x="7689" y="235188"/>
                </a:lnTo>
                <a:lnTo>
                  <a:pt x="6076" y="233944"/>
                </a:lnTo>
                <a:lnTo>
                  <a:pt x="4047" y="233115"/>
                </a:lnTo>
                <a:lnTo>
                  <a:pt x="2695" y="231610"/>
                </a:lnTo>
                <a:lnTo>
                  <a:pt x="1794" y="229654"/>
                </a:lnTo>
                <a:lnTo>
                  <a:pt x="792" y="224941"/>
                </a:lnTo>
                <a:lnTo>
                  <a:pt x="228" y="216932"/>
                </a:lnTo>
                <a:lnTo>
                  <a:pt x="96" y="211349"/>
                </a:lnTo>
                <a:lnTo>
                  <a:pt x="0" y="194300"/>
                </a:lnTo>
                <a:lnTo>
                  <a:pt x="950" y="191446"/>
                </a:lnTo>
                <a:lnTo>
                  <a:pt x="4545" y="185734"/>
                </a:lnTo>
                <a:lnTo>
                  <a:pt x="6837" y="182878"/>
                </a:lnTo>
                <a:lnTo>
                  <a:pt x="9317" y="180021"/>
                </a:lnTo>
                <a:lnTo>
                  <a:pt x="11923" y="177164"/>
                </a:lnTo>
                <a:lnTo>
                  <a:pt x="14613" y="175259"/>
                </a:lnTo>
                <a:lnTo>
                  <a:pt x="17359" y="173989"/>
                </a:lnTo>
                <a:lnTo>
                  <a:pt x="20142" y="173143"/>
                </a:lnTo>
                <a:lnTo>
                  <a:pt x="22950" y="172578"/>
                </a:lnTo>
                <a:lnTo>
                  <a:pt x="25775" y="172202"/>
                </a:lnTo>
                <a:lnTo>
                  <a:pt x="28610" y="171951"/>
                </a:lnTo>
                <a:lnTo>
                  <a:pt x="31453" y="171784"/>
                </a:lnTo>
                <a:lnTo>
                  <a:pt x="37152" y="171598"/>
                </a:lnTo>
                <a:lnTo>
                  <a:pt x="51428" y="171469"/>
                </a:lnTo>
                <a:lnTo>
                  <a:pt x="54285" y="171463"/>
                </a:lnTo>
                <a:lnTo>
                  <a:pt x="56189" y="172411"/>
                </a:lnTo>
                <a:lnTo>
                  <a:pt x="57459" y="173995"/>
                </a:lnTo>
                <a:lnTo>
                  <a:pt x="58305" y="176004"/>
                </a:lnTo>
                <a:lnTo>
                  <a:pt x="59822" y="177344"/>
                </a:lnTo>
                <a:lnTo>
                  <a:pt x="61786" y="178237"/>
                </a:lnTo>
                <a:lnTo>
                  <a:pt x="64048" y="178832"/>
                </a:lnTo>
                <a:lnTo>
                  <a:pt x="66508" y="179228"/>
                </a:lnTo>
                <a:lnTo>
                  <a:pt x="69101" y="179493"/>
                </a:lnTo>
                <a:lnTo>
                  <a:pt x="71782" y="179669"/>
                </a:lnTo>
                <a:lnTo>
                  <a:pt x="73569" y="180739"/>
                </a:lnTo>
                <a:lnTo>
                  <a:pt x="74760" y="182405"/>
                </a:lnTo>
                <a:lnTo>
                  <a:pt x="75555" y="184468"/>
                </a:lnTo>
                <a:lnTo>
                  <a:pt x="78977" y="189301"/>
                </a:lnTo>
                <a:lnTo>
                  <a:pt x="81224" y="191923"/>
                </a:lnTo>
                <a:lnTo>
                  <a:pt x="82721" y="194623"/>
                </a:lnTo>
                <a:lnTo>
                  <a:pt x="84385" y="200164"/>
                </a:lnTo>
                <a:lnTo>
                  <a:pt x="85781" y="202022"/>
                </a:lnTo>
                <a:lnTo>
                  <a:pt x="87664" y="203262"/>
                </a:lnTo>
                <a:lnTo>
                  <a:pt x="89872" y="204087"/>
                </a:lnTo>
                <a:lnTo>
                  <a:pt x="92297" y="205591"/>
                </a:lnTo>
                <a:lnTo>
                  <a:pt x="94866" y="207545"/>
                </a:lnTo>
                <a:lnTo>
                  <a:pt x="97531" y="209801"/>
                </a:lnTo>
                <a:lnTo>
                  <a:pt x="99308" y="212257"/>
                </a:lnTo>
                <a:lnTo>
                  <a:pt x="101282" y="217526"/>
                </a:lnTo>
                <a:lnTo>
                  <a:pt x="102159" y="223043"/>
                </a:lnTo>
                <a:lnTo>
                  <a:pt x="102393" y="225848"/>
                </a:lnTo>
                <a:lnTo>
                  <a:pt x="103502" y="227718"/>
                </a:lnTo>
                <a:lnTo>
                  <a:pt x="105193" y="228964"/>
                </a:lnTo>
                <a:lnTo>
                  <a:pt x="107273" y="229795"/>
                </a:lnTo>
                <a:lnTo>
                  <a:pt x="108660" y="231302"/>
                </a:lnTo>
                <a:lnTo>
                  <a:pt x="109584" y="233259"/>
                </a:lnTo>
                <a:lnTo>
                  <a:pt x="110201" y="235515"/>
                </a:lnTo>
                <a:lnTo>
                  <a:pt x="113426" y="240563"/>
                </a:lnTo>
                <a:lnTo>
                  <a:pt x="115619" y="243243"/>
                </a:lnTo>
                <a:lnTo>
                  <a:pt x="117081" y="245982"/>
                </a:lnTo>
                <a:lnTo>
                  <a:pt x="118706" y="251565"/>
                </a:lnTo>
                <a:lnTo>
                  <a:pt x="120092" y="253435"/>
                </a:lnTo>
                <a:lnTo>
                  <a:pt x="121968" y="254681"/>
                </a:lnTo>
                <a:lnTo>
                  <a:pt x="124172" y="255513"/>
                </a:lnTo>
                <a:lnTo>
                  <a:pt x="125641" y="257019"/>
                </a:lnTo>
                <a:lnTo>
                  <a:pt x="126620" y="258976"/>
                </a:lnTo>
                <a:lnTo>
                  <a:pt x="127273" y="261233"/>
                </a:lnTo>
                <a:lnTo>
                  <a:pt x="128660" y="262738"/>
                </a:lnTo>
                <a:lnTo>
                  <a:pt x="130538" y="263741"/>
                </a:lnTo>
                <a:lnTo>
                  <a:pt x="137151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1"/>
          <p:cNvSpPr/>
          <p:nvPr/>
        </p:nvSpPr>
        <p:spPr>
          <a:xfrm>
            <a:off x="1151572" y="31975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2"/>
          <p:cNvSpPr/>
          <p:nvPr/>
        </p:nvSpPr>
        <p:spPr>
          <a:xfrm>
            <a:off x="1323022" y="2957512"/>
            <a:ext cx="171089" cy="240031"/>
          </a:xfrm>
          <a:custGeom>
            <a:avLst/>
            <a:gdLst/>
            <a:ahLst/>
            <a:cxnLst/>
            <a:rect l="0" t="0" r="0" b="0"/>
            <a:pathLst>
              <a:path w="171089" h="240031">
                <a:moveTo>
                  <a:pt x="94297" y="0"/>
                </a:moveTo>
                <a:lnTo>
                  <a:pt x="74146" y="0"/>
                </a:lnTo>
                <a:lnTo>
                  <a:pt x="72291" y="953"/>
                </a:lnTo>
                <a:lnTo>
                  <a:pt x="71054" y="2540"/>
                </a:lnTo>
                <a:lnTo>
                  <a:pt x="70229" y="4551"/>
                </a:lnTo>
                <a:lnTo>
                  <a:pt x="68727" y="5892"/>
                </a:lnTo>
                <a:lnTo>
                  <a:pt x="66773" y="6785"/>
                </a:lnTo>
                <a:lnTo>
                  <a:pt x="62062" y="7778"/>
                </a:lnTo>
                <a:lnTo>
                  <a:pt x="56793" y="8220"/>
                </a:lnTo>
                <a:lnTo>
                  <a:pt x="54054" y="8337"/>
                </a:lnTo>
                <a:lnTo>
                  <a:pt x="48472" y="8468"/>
                </a:lnTo>
                <a:lnTo>
                  <a:pt x="39974" y="8542"/>
                </a:lnTo>
                <a:lnTo>
                  <a:pt x="38079" y="9504"/>
                </a:lnTo>
                <a:lnTo>
                  <a:pt x="36816" y="11099"/>
                </a:lnTo>
                <a:lnTo>
                  <a:pt x="35974" y="13114"/>
                </a:lnTo>
                <a:lnTo>
                  <a:pt x="34460" y="14458"/>
                </a:lnTo>
                <a:lnTo>
                  <a:pt x="32498" y="15354"/>
                </a:lnTo>
                <a:lnTo>
                  <a:pt x="27779" y="16349"/>
                </a:lnTo>
                <a:lnTo>
                  <a:pt x="22506" y="16791"/>
                </a:lnTo>
                <a:lnTo>
                  <a:pt x="19767" y="16909"/>
                </a:lnTo>
                <a:lnTo>
                  <a:pt x="14183" y="17040"/>
                </a:lnTo>
                <a:lnTo>
                  <a:pt x="12313" y="18028"/>
                </a:lnTo>
                <a:lnTo>
                  <a:pt x="11066" y="19639"/>
                </a:lnTo>
                <a:lnTo>
                  <a:pt x="10235" y="21665"/>
                </a:lnTo>
                <a:lnTo>
                  <a:pt x="9065" y="29067"/>
                </a:lnTo>
                <a:lnTo>
                  <a:pt x="7948" y="30809"/>
                </a:lnTo>
                <a:lnTo>
                  <a:pt x="6251" y="31969"/>
                </a:lnTo>
                <a:lnTo>
                  <a:pt x="4168" y="32743"/>
                </a:lnTo>
                <a:lnTo>
                  <a:pt x="2778" y="34211"/>
                </a:lnTo>
                <a:lnTo>
                  <a:pt x="1852" y="36142"/>
                </a:lnTo>
                <a:lnTo>
                  <a:pt x="823" y="40828"/>
                </a:lnTo>
                <a:lnTo>
                  <a:pt x="366" y="46086"/>
                </a:lnTo>
                <a:lnTo>
                  <a:pt x="163" y="51598"/>
                </a:lnTo>
                <a:lnTo>
                  <a:pt x="32" y="62897"/>
                </a:lnTo>
                <a:lnTo>
                  <a:pt x="0" y="140970"/>
                </a:lnTo>
                <a:lnTo>
                  <a:pt x="0" y="139488"/>
                </a:lnTo>
                <a:lnTo>
                  <a:pt x="2540" y="135655"/>
                </a:lnTo>
                <a:lnTo>
                  <a:pt x="6844" y="130776"/>
                </a:lnTo>
                <a:lnTo>
                  <a:pt x="11932" y="125433"/>
                </a:lnTo>
                <a:lnTo>
                  <a:pt x="15574" y="122674"/>
                </a:lnTo>
                <a:lnTo>
                  <a:pt x="19908" y="119883"/>
                </a:lnTo>
                <a:lnTo>
                  <a:pt x="24702" y="117070"/>
                </a:lnTo>
                <a:lnTo>
                  <a:pt x="29803" y="115194"/>
                </a:lnTo>
                <a:lnTo>
                  <a:pt x="35109" y="113944"/>
                </a:lnTo>
                <a:lnTo>
                  <a:pt x="40551" y="113110"/>
                </a:lnTo>
                <a:lnTo>
                  <a:pt x="45131" y="111602"/>
                </a:lnTo>
                <a:lnTo>
                  <a:pt x="49137" y="109644"/>
                </a:lnTo>
                <a:lnTo>
                  <a:pt x="52761" y="107386"/>
                </a:lnTo>
                <a:lnTo>
                  <a:pt x="58034" y="104928"/>
                </a:lnTo>
                <a:lnTo>
                  <a:pt x="64407" y="102337"/>
                </a:lnTo>
                <a:lnTo>
                  <a:pt x="71513" y="99657"/>
                </a:lnTo>
                <a:lnTo>
                  <a:pt x="78155" y="97871"/>
                </a:lnTo>
                <a:lnTo>
                  <a:pt x="84489" y="96680"/>
                </a:lnTo>
                <a:lnTo>
                  <a:pt x="90616" y="95886"/>
                </a:lnTo>
                <a:lnTo>
                  <a:pt x="95653" y="95356"/>
                </a:lnTo>
                <a:lnTo>
                  <a:pt x="99964" y="95003"/>
                </a:lnTo>
                <a:lnTo>
                  <a:pt x="103790" y="94768"/>
                </a:lnTo>
                <a:lnTo>
                  <a:pt x="110581" y="94507"/>
                </a:lnTo>
                <a:lnTo>
                  <a:pt x="119760" y="94360"/>
                </a:lnTo>
                <a:lnTo>
                  <a:pt x="148586" y="94299"/>
                </a:lnTo>
                <a:lnTo>
                  <a:pt x="150492" y="95251"/>
                </a:lnTo>
                <a:lnTo>
                  <a:pt x="151763" y="96838"/>
                </a:lnTo>
                <a:lnTo>
                  <a:pt x="152610" y="98849"/>
                </a:lnTo>
                <a:lnTo>
                  <a:pt x="153803" y="106229"/>
                </a:lnTo>
                <a:lnTo>
                  <a:pt x="154082" y="111666"/>
                </a:lnTo>
                <a:lnTo>
                  <a:pt x="154156" y="114449"/>
                </a:lnTo>
                <a:lnTo>
                  <a:pt x="155158" y="117257"/>
                </a:lnTo>
                <a:lnTo>
                  <a:pt x="158812" y="122917"/>
                </a:lnTo>
                <a:lnTo>
                  <a:pt x="161070" y="128607"/>
                </a:lnTo>
                <a:lnTo>
                  <a:pt x="162074" y="134311"/>
                </a:lnTo>
                <a:lnTo>
                  <a:pt x="162521" y="140021"/>
                </a:lnTo>
                <a:lnTo>
                  <a:pt x="163592" y="142878"/>
                </a:lnTo>
                <a:lnTo>
                  <a:pt x="167322" y="148591"/>
                </a:lnTo>
                <a:lnTo>
                  <a:pt x="169615" y="154306"/>
                </a:lnTo>
                <a:lnTo>
                  <a:pt x="170635" y="160020"/>
                </a:lnTo>
                <a:lnTo>
                  <a:pt x="171088" y="165735"/>
                </a:lnTo>
                <a:lnTo>
                  <a:pt x="170256" y="169545"/>
                </a:lnTo>
                <a:lnTo>
                  <a:pt x="168749" y="173990"/>
                </a:lnTo>
                <a:lnTo>
                  <a:pt x="166792" y="178858"/>
                </a:lnTo>
                <a:lnTo>
                  <a:pt x="165487" y="183056"/>
                </a:lnTo>
                <a:lnTo>
                  <a:pt x="164037" y="190261"/>
                </a:lnTo>
                <a:lnTo>
                  <a:pt x="162698" y="192563"/>
                </a:lnTo>
                <a:lnTo>
                  <a:pt x="160853" y="194098"/>
                </a:lnTo>
                <a:lnTo>
                  <a:pt x="158670" y="195121"/>
                </a:lnTo>
                <a:lnTo>
                  <a:pt x="157215" y="196756"/>
                </a:lnTo>
                <a:lnTo>
                  <a:pt x="156245" y="198798"/>
                </a:lnTo>
                <a:lnTo>
                  <a:pt x="155167" y="203607"/>
                </a:lnTo>
                <a:lnTo>
                  <a:pt x="154688" y="208920"/>
                </a:lnTo>
                <a:lnTo>
                  <a:pt x="153608" y="210717"/>
                </a:lnTo>
                <a:lnTo>
                  <a:pt x="151935" y="211916"/>
                </a:lnTo>
                <a:lnTo>
                  <a:pt x="149868" y="212715"/>
                </a:lnTo>
                <a:lnTo>
                  <a:pt x="148489" y="214200"/>
                </a:lnTo>
                <a:lnTo>
                  <a:pt x="147570" y="216143"/>
                </a:lnTo>
                <a:lnTo>
                  <a:pt x="146958" y="218390"/>
                </a:lnTo>
                <a:lnTo>
                  <a:pt x="145597" y="219888"/>
                </a:lnTo>
                <a:lnTo>
                  <a:pt x="143737" y="220887"/>
                </a:lnTo>
                <a:lnTo>
                  <a:pt x="139131" y="221997"/>
                </a:lnTo>
                <a:lnTo>
                  <a:pt x="133908" y="222490"/>
                </a:lnTo>
                <a:lnTo>
                  <a:pt x="132135" y="223575"/>
                </a:lnTo>
                <a:lnTo>
                  <a:pt x="130952" y="225250"/>
                </a:lnTo>
                <a:lnTo>
                  <a:pt x="130164" y="227319"/>
                </a:lnTo>
                <a:lnTo>
                  <a:pt x="128686" y="228699"/>
                </a:lnTo>
                <a:lnTo>
                  <a:pt x="126748" y="229618"/>
                </a:lnTo>
                <a:lnTo>
                  <a:pt x="122055" y="230640"/>
                </a:lnTo>
                <a:lnTo>
                  <a:pt x="116794" y="231094"/>
                </a:lnTo>
                <a:lnTo>
                  <a:pt x="114058" y="231215"/>
                </a:lnTo>
                <a:lnTo>
                  <a:pt x="108477" y="231350"/>
                </a:lnTo>
                <a:lnTo>
                  <a:pt x="99980" y="231426"/>
                </a:lnTo>
                <a:lnTo>
                  <a:pt x="98086" y="232389"/>
                </a:lnTo>
                <a:lnTo>
                  <a:pt x="96823" y="233983"/>
                </a:lnTo>
                <a:lnTo>
                  <a:pt x="94297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3"/>
          <p:cNvSpPr/>
          <p:nvPr/>
        </p:nvSpPr>
        <p:spPr>
          <a:xfrm>
            <a:off x="1451609" y="2846070"/>
            <a:ext cx="154306" cy="360045"/>
          </a:xfrm>
          <a:custGeom>
            <a:avLst/>
            <a:gdLst/>
            <a:ahLst/>
            <a:cxnLst/>
            <a:rect l="0" t="0" r="0" b="0"/>
            <a:pathLst>
              <a:path w="154306" h="360045">
                <a:moveTo>
                  <a:pt x="0" y="0"/>
                </a:moveTo>
                <a:lnTo>
                  <a:pt x="20152" y="0"/>
                </a:lnTo>
                <a:lnTo>
                  <a:pt x="22960" y="952"/>
                </a:lnTo>
                <a:lnTo>
                  <a:pt x="25784" y="2540"/>
                </a:lnTo>
                <a:lnTo>
                  <a:pt x="28619" y="4550"/>
                </a:lnTo>
                <a:lnTo>
                  <a:pt x="31462" y="5891"/>
                </a:lnTo>
                <a:lnTo>
                  <a:pt x="34310" y="6785"/>
                </a:lnTo>
                <a:lnTo>
                  <a:pt x="37161" y="7380"/>
                </a:lnTo>
                <a:lnTo>
                  <a:pt x="40014" y="9683"/>
                </a:lnTo>
                <a:lnTo>
                  <a:pt x="42869" y="13123"/>
                </a:lnTo>
                <a:lnTo>
                  <a:pt x="45724" y="17321"/>
                </a:lnTo>
                <a:lnTo>
                  <a:pt x="49533" y="20120"/>
                </a:lnTo>
                <a:lnTo>
                  <a:pt x="53977" y="21985"/>
                </a:lnTo>
                <a:lnTo>
                  <a:pt x="58845" y="23229"/>
                </a:lnTo>
                <a:lnTo>
                  <a:pt x="62090" y="25011"/>
                </a:lnTo>
                <a:lnTo>
                  <a:pt x="64254" y="27151"/>
                </a:lnTo>
                <a:lnTo>
                  <a:pt x="65696" y="29531"/>
                </a:lnTo>
                <a:lnTo>
                  <a:pt x="68562" y="32070"/>
                </a:lnTo>
                <a:lnTo>
                  <a:pt x="72378" y="34715"/>
                </a:lnTo>
                <a:lnTo>
                  <a:pt x="76827" y="37430"/>
                </a:lnTo>
                <a:lnTo>
                  <a:pt x="80746" y="40194"/>
                </a:lnTo>
                <a:lnTo>
                  <a:pt x="84311" y="42988"/>
                </a:lnTo>
                <a:lnTo>
                  <a:pt x="87640" y="45804"/>
                </a:lnTo>
                <a:lnTo>
                  <a:pt x="89859" y="48633"/>
                </a:lnTo>
                <a:lnTo>
                  <a:pt x="93935" y="57166"/>
                </a:lnTo>
                <a:lnTo>
                  <a:pt x="98264" y="62872"/>
                </a:lnTo>
                <a:lnTo>
                  <a:pt x="100752" y="64774"/>
                </a:lnTo>
                <a:lnTo>
                  <a:pt x="103363" y="66043"/>
                </a:lnTo>
                <a:lnTo>
                  <a:pt x="106056" y="66889"/>
                </a:lnTo>
                <a:lnTo>
                  <a:pt x="107852" y="68405"/>
                </a:lnTo>
                <a:lnTo>
                  <a:pt x="109049" y="70368"/>
                </a:lnTo>
                <a:lnTo>
                  <a:pt x="109847" y="72629"/>
                </a:lnTo>
                <a:lnTo>
                  <a:pt x="113274" y="77682"/>
                </a:lnTo>
                <a:lnTo>
                  <a:pt x="115521" y="80363"/>
                </a:lnTo>
                <a:lnTo>
                  <a:pt x="117019" y="84055"/>
                </a:lnTo>
                <a:lnTo>
                  <a:pt x="118684" y="93237"/>
                </a:lnTo>
                <a:lnTo>
                  <a:pt x="121964" y="101129"/>
                </a:lnTo>
                <a:lnTo>
                  <a:pt x="125644" y="107811"/>
                </a:lnTo>
                <a:lnTo>
                  <a:pt x="128668" y="116928"/>
                </a:lnTo>
                <a:lnTo>
                  <a:pt x="132751" y="122770"/>
                </a:lnTo>
                <a:lnTo>
                  <a:pt x="134221" y="126614"/>
                </a:lnTo>
                <a:lnTo>
                  <a:pt x="135854" y="135965"/>
                </a:lnTo>
                <a:lnTo>
                  <a:pt x="137242" y="139221"/>
                </a:lnTo>
                <a:lnTo>
                  <a:pt x="139120" y="141391"/>
                </a:lnTo>
                <a:lnTo>
                  <a:pt x="141324" y="142838"/>
                </a:lnTo>
                <a:lnTo>
                  <a:pt x="142794" y="145708"/>
                </a:lnTo>
                <a:lnTo>
                  <a:pt x="144427" y="153976"/>
                </a:lnTo>
                <a:lnTo>
                  <a:pt x="145346" y="164790"/>
                </a:lnTo>
                <a:lnTo>
                  <a:pt x="146427" y="167963"/>
                </a:lnTo>
                <a:lnTo>
                  <a:pt x="150169" y="174028"/>
                </a:lnTo>
                <a:lnTo>
                  <a:pt x="152467" y="182438"/>
                </a:lnTo>
                <a:lnTo>
                  <a:pt x="153488" y="191573"/>
                </a:lnTo>
                <a:lnTo>
                  <a:pt x="154063" y="202071"/>
                </a:lnTo>
                <a:lnTo>
                  <a:pt x="154234" y="212167"/>
                </a:lnTo>
                <a:lnTo>
                  <a:pt x="154305" y="266952"/>
                </a:lnTo>
                <a:lnTo>
                  <a:pt x="153352" y="270361"/>
                </a:lnTo>
                <a:lnTo>
                  <a:pt x="149754" y="276688"/>
                </a:lnTo>
                <a:lnTo>
                  <a:pt x="147520" y="282675"/>
                </a:lnTo>
                <a:lnTo>
                  <a:pt x="146262" y="291400"/>
                </a:lnTo>
                <a:lnTo>
                  <a:pt x="146086" y="294279"/>
                </a:lnTo>
                <a:lnTo>
                  <a:pt x="145016" y="297151"/>
                </a:lnTo>
                <a:lnTo>
                  <a:pt x="141287" y="302882"/>
                </a:lnTo>
                <a:lnTo>
                  <a:pt x="138994" y="308604"/>
                </a:lnTo>
                <a:lnTo>
                  <a:pt x="138383" y="311464"/>
                </a:lnTo>
                <a:lnTo>
                  <a:pt x="137023" y="313370"/>
                </a:lnTo>
                <a:lnTo>
                  <a:pt x="135164" y="314640"/>
                </a:lnTo>
                <a:lnTo>
                  <a:pt x="132972" y="315488"/>
                </a:lnTo>
                <a:lnTo>
                  <a:pt x="131511" y="317005"/>
                </a:lnTo>
                <a:lnTo>
                  <a:pt x="130536" y="318969"/>
                </a:lnTo>
                <a:lnTo>
                  <a:pt x="129454" y="323691"/>
                </a:lnTo>
                <a:lnTo>
                  <a:pt x="128973" y="328965"/>
                </a:lnTo>
                <a:lnTo>
                  <a:pt x="127892" y="330752"/>
                </a:lnTo>
                <a:lnTo>
                  <a:pt x="126219" y="331944"/>
                </a:lnTo>
                <a:lnTo>
                  <a:pt x="121820" y="333268"/>
                </a:lnTo>
                <a:lnTo>
                  <a:pt x="119314" y="333621"/>
                </a:lnTo>
                <a:lnTo>
                  <a:pt x="116690" y="333856"/>
                </a:lnTo>
                <a:lnTo>
                  <a:pt x="114941" y="334966"/>
                </a:lnTo>
                <a:lnTo>
                  <a:pt x="113775" y="336658"/>
                </a:lnTo>
                <a:lnTo>
                  <a:pt x="112479" y="341078"/>
                </a:lnTo>
                <a:lnTo>
                  <a:pt x="111904" y="346218"/>
                </a:lnTo>
                <a:lnTo>
                  <a:pt x="110798" y="347969"/>
                </a:lnTo>
                <a:lnTo>
                  <a:pt x="109108" y="349137"/>
                </a:lnTo>
                <a:lnTo>
                  <a:pt x="107029" y="349915"/>
                </a:lnTo>
                <a:lnTo>
                  <a:pt x="105642" y="351386"/>
                </a:lnTo>
                <a:lnTo>
                  <a:pt x="104718" y="353320"/>
                </a:lnTo>
                <a:lnTo>
                  <a:pt x="102870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4"/>
          <p:cNvSpPr/>
          <p:nvPr/>
        </p:nvSpPr>
        <p:spPr>
          <a:xfrm>
            <a:off x="1820227" y="2957512"/>
            <a:ext cx="8574" cy="188596"/>
          </a:xfrm>
          <a:custGeom>
            <a:avLst/>
            <a:gdLst/>
            <a:ahLst/>
            <a:cxnLst/>
            <a:rect l="0" t="0" r="0" b="0"/>
            <a:pathLst>
              <a:path w="8574" h="188596">
                <a:moveTo>
                  <a:pt x="0" y="0"/>
                </a:moveTo>
                <a:lnTo>
                  <a:pt x="0" y="182846"/>
                </a:lnTo>
                <a:lnTo>
                  <a:pt x="952" y="184762"/>
                </a:lnTo>
                <a:lnTo>
                  <a:pt x="2540" y="186040"/>
                </a:lnTo>
                <a:lnTo>
                  <a:pt x="8573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5"/>
          <p:cNvSpPr/>
          <p:nvPr/>
        </p:nvSpPr>
        <p:spPr>
          <a:xfrm>
            <a:off x="1777364" y="3043237"/>
            <a:ext cx="137162" cy="8574"/>
          </a:xfrm>
          <a:custGeom>
            <a:avLst/>
            <a:gdLst/>
            <a:ahLst/>
            <a:cxnLst/>
            <a:rect l="0" t="0" r="0" b="0"/>
            <a:pathLst>
              <a:path w="137162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9" y="6033"/>
                </a:lnTo>
                <a:lnTo>
                  <a:pt x="20152" y="4022"/>
                </a:lnTo>
                <a:lnTo>
                  <a:pt x="23912" y="2681"/>
                </a:lnTo>
                <a:lnTo>
                  <a:pt x="28324" y="1787"/>
                </a:lnTo>
                <a:lnTo>
                  <a:pt x="33171" y="1192"/>
                </a:lnTo>
                <a:lnTo>
                  <a:pt x="37354" y="795"/>
                </a:lnTo>
                <a:lnTo>
                  <a:pt x="41095" y="530"/>
                </a:lnTo>
                <a:lnTo>
                  <a:pt x="44542" y="353"/>
                </a:lnTo>
                <a:lnTo>
                  <a:pt x="50912" y="157"/>
                </a:lnTo>
                <a:lnTo>
                  <a:pt x="67313" y="31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6"/>
          <p:cNvSpPr/>
          <p:nvPr/>
        </p:nvSpPr>
        <p:spPr>
          <a:xfrm>
            <a:off x="1520189" y="2777491"/>
            <a:ext cx="197169" cy="94296"/>
          </a:xfrm>
          <a:custGeom>
            <a:avLst/>
            <a:gdLst/>
            <a:ahLst/>
            <a:cxnLst/>
            <a:rect l="0" t="0" r="0" b="0"/>
            <a:pathLst>
              <a:path w="197169" h="94296">
                <a:moveTo>
                  <a:pt x="0" y="25716"/>
                </a:moveTo>
                <a:lnTo>
                  <a:pt x="4551" y="25716"/>
                </a:lnTo>
                <a:lnTo>
                  <a:pt x="5892" y="24764"/>
                </a:lnTo>
                <a:lnTo>
                  <a:pt x="6786" y="23176"/>
                </a:lnTo>
                <a:lnTo>
                  <a:pt x="7381" y="21165"/>
                </a:lnTo>
                <a:lnTo>
                  <a:pt x="8731" y="19825"/>
                </a:lnTo>
                <a:lnTo>
                  <a:pt x="10583" y="18931"/>
                </a:lnTo>
                <a:lnTo>
                  <a:pt x="15182" y="17938"/>
                </a:lnTo>
                <a:lnTo>
                  <a:pt x="20400" y="17496"/>
                </a:lnTo>
                <a:lnTo>
                  <a:pt x="24078" y="16427"/>
                </a:lnTo>
                <a:lnTo>
                  <a:pt x="28434" y="14761"/>
                </a:lnTo>
                <a:lnTo>
                  <a:pt x="33244" y="12697"/>
                </a:lnTo>
                <a:lnTo>
                  <a:pt x="38355" y="11322"/>
                </a:lnTo>
                <a:lnTo>
                  <a:pt x="43668" y="10405"/>
                </a:lnTo>
                <a:lnTo>
                  <a:pt x="49114" y="9794"/>
                </a:lnTo>
                <a:lnTo>
                  <a:pt x="52746" y="8434"/>
                </a:lnTo>
                <a:lnTo>
                  <a:pt x="55167" y="6574"/>
                </a:lnTo>
                <a:lnTo>
                  <a:pt x="56780" y="4382"/>
                </a:lnTo>
                <a:lnTo>
                  <a:pt x="58809" y="2921"/>
                </a:lnTo>
                <a:lnTo>
                  <a:pt x="63602" y="1297"/>
                </a:lnTo>
                <a:lnTo>
                  <a:pt x="67167" y="864"/>
                </a:lnTo>
                <a:lnTo>
                  <a:pt x="71448" y="576"/>
                </a:lnTo>
                <a:lnTo>
                  <a:pt x="76207" y="383"/>
                </a:lnTo>
                <a:lnTo>
                  <a:pt x="86575" y="170"/>
                </a:lnTo>
                <a:lnTo>
                  <a:pt x="131406" y="0"/>
                </a:lnTo>
                <a:lnTo>
                  <a:pt x="133324" y="952"/>
                </a:lnTo>
                <a:lnTo>
                  <a:pt x="134603" y="2539"/>
                </a:lnTo>
                <a:lnTo>
                  <a:pt x="135456" y="4550"/>
                </a:lnTo>
                <a:lnTo>
                  <a:pt x="136024" y="6843"/>
                </a:lnTo>
                <a:lnTo>
                  <a:pt x="136403" y="9324"/>
                </a:lnTo>
                <a:lnTo>
                  <a:pt x="136655" y="11930"/>
                </a:lnTo>
                <a:lnTo>
                  <a:pt x="136824" y="14621"/>
                </a:lnTo>
                <a:lnTo>
                  <a:pt x="137011" y="20150"/>
                </a:lnTo>
                <a:lnTo>
                  <a:pt x="137131" y="31460"/>
                </a:lnTo>
                <a:lnTo>
                  <a:pt x="137147" y="37159"/>
                </a:lnTo>
                <a:lnTo>
                  <a:pt x="136199" y="39060"/>
                </a:lnTo>
                <a:lnTo>
                  <a:pt x="134615" y="40327"/>
                </a:lnTo>
                <a:lnTo>
                  <a:pt x="132606" y="41172"/>
                </a:lnTo>
                <a:lnTo>
                  <a:pt x="131266" y="42687"/>
                </a:lnTo>
                <a:lnTo>
                  <a:pt x="130374" y="44650"/>
                </a:lnTo>
                <a:lnTo>
                  <a:pt x="129779" y="46911"/>
                </a:lnTo>
                <a:lnTo>
                  <a:pt x="128429" y="49371"/>
                </a:lnTo>
                <a:lnTo>
                  <a:pt x="126577" y="51964"/>
                </a:lnTo>
                <a:lnTo>
                  <a:pt x="124390" y="54645"/>
                </a:lnTo>
                <a:lnTo>
                  <a:pt x="122932" y="57384"/>
                </a:lnTo>
                <a:lnTo>
                  <a:pt x="121960" y="60163"/>
                </a:lnTo>
                <a:lnTo>
                  <a:pt x="121312" y="62968"/>
                </a:lnTo>
                <a:lnTo>
                  <a:pt x="120880" y="65791"/>
                </a:lnTo>
                <a:lnTo>
                  <a:pt x="120592" y="68625"/>
                </a:lnTo>
                <a:lnTo>
                  <a:pt x="120400" y="71467"/>
                </a:lnTo>
                <a:lnTo>
                  <a:pt x="119319" y="73362"/>
                </a:lnTo>
                <a:lnTo>
                  <a:pt x="117646" y="74625"/>
                </a:lnTo>
                <a:lnTo>
                  <a:pt x="115578" y="75467"/>
                </a:lnTo>
                <a:lnTo>
                  <a:pt x="114200" y="76981"/>
                </a:lnTo>
                <a:lnTo>
                  <a:pt x="113281" y="78942"/>
                </a:lnTo>
                <a:lnTo>
                  <a:pt x="112668" y="81203"/>
                </a:lnTo>
                <a:lnTo>
                  <a:pt x="111307" y="82710"/>
                </a:lnTo>
                <a:lnTo>
                  <a:pt x="109448" y="83714"/>
                </a:lnTo>
                <a:lnTo>
                  <a:pt x="107255" y="84384"/>
                </a:lnTo>
                <a:lnTo>
                  <a:pt x="105794" y="85783"/>
                </a:lnTo>
                <a:lnTo>
                  <a:pt x="104819" y="87668"/>
                </a:lnTo>
                <a:lnTo>
                  <a:pt x="104170" y="89878"/>
                </a:lnTo>
                <a:lnTo>
                  <a:pt x="104689" y="91350"/>
                </a:lnTo>
                <a:lnTo>
                  <a:pt x="105988" y="92332"/>
                </a:lnTo>
                <a:lnTo>
                  <a:pt x="109971" y="93423"/>
                </a:lnTo>
                <a:lnTo>
                  <a:pt x="114916" y="93908"/>
                </a:lnTo>
                <a:lnTo>
                  <a:pt x="120289" y="94124"/>
                </a:lnTo>
                <a:lnTo>
                  <a:pt x="128669" y="94245"/>
                </a:lnTo>
                <a:lnTo>
                  <a:pt x="157164" y="94295"/>
                </a:lnTo>
                <a:lnTo>
                  <a:pt x="159069" y="93343"/>
                </a:lnTo>
                <a:lnTo>
                  <a:pt x="160339" y="91756"/>
                </a:lnTo>
                <a:lnTo>
                  <a:pt x="161185" y="89745"/>
                </a:lnTo>
                <a:lnTo>
                  <a:pt x="162702" y="88404"/>
                </a:lnTo>
                <a:lnTo>
                  <a:pt x="164666" y="87511"/>
                </a:lnTo>
                <a:lnTo>
                  <a:pt x="169387" y="86518"/>
                </a:lnTo>
                <a:lnTo>
                  <a:pt x="174661" y="86077"/>
                </a:lnTo>
                <a:lnTo>
                  <a:pt x="180180" y="85880"/>
                </a:lnTo>
                <a:lnTo>
                  <a:pt x="182985" y="85828"/>
                </a:lnTo>
                <a:lnTo>
                  <a:pt x="184855" y="84841"/>
                </a:lnTo>
                <a:lnTo>
                  <a:pt x="186102" y="83230"/>
                </a:lnTo>
                <a:lnTo>
                  <a:pt x="186933" y="81204"/>
                </a:lnTo>
                <a:lnTo>
                  <a:pt x="188440" y="79853"/>
                </a:lnTo>
                <a:lnTo>
                  <a:pt x="190397" y="78952"/>
                </a:lnTo>
                <a:lnTo>
                  <a:pt x="197168" y="77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7"/>
          <p:cNvSpPr/>
          <p:nvPr/>
        </p:nvSpPr>
        <p:spPr>
          <a:xfrm>
            <a:off x="2060257" y="2906430"/>
            <a:ext cx="248603" cy="273863"/>
          </a:xfrm>
          <a:custGeom>
            <a:avLst/>
            <a:gdLst/>
            <a:ahLst/>
            <a:cxnLst/>
            <a:rect l="0" t="0" r="0" b="0"/>
            <a:pathLst>
              <a:path w="248603" h="273863">
                <a:moveTo>
                  <a:pt x="248602" y="16792"/>
                </a:moveTo>
                <a:lnTo>
                  <a:pt x="248602" y="12241"/>
                </a:lnTo>
                <a:lnTo>
                  <a:pt x="247650" y="10901"/>
                </a:lnTo>
                <a:lnTo>
                  <a:pt x="246062" y="10007"/>
                </a:lnTo>
                <a:lnTo>
                  <a:pt x="241758" y="9014"/>
                </a:lnTo>
                <a:lnTo>
                  <a:pt x="236671" y="8572"/>
                </a:lnTo>
                <a:lnTo>
                  <a:pt x="231235" y="8376"/>
                </a:lnTo>
                <a:lnTo>
                  <a:pt x="219983" y="8251"/>
                </a:lnTo>
                <a:lnTo>
                  <a:pt x="60346" y="8220"/>
                </a:lnTo>
                <a:lnTo>
                  <a:pt x="53566" y="7267"/>
                </a:lnTo>
                <a:lnTo>
                  <a:pt x="48093" y="5680"/>
                </a:lnTo>
                <a:lnTo>
                  <a:pt x="43492" y="3669"/>
                </a:lnTo>
                <a:lnTo>
                  <a:pt x="38520" y="2328"/>
                </a:lnTo>
                <a:lnTo>
                  <a:pt x="33300" y="1434"/>
                </a:lnTo>
                <a:lnTo>
                  <a:pt x="27915" y="839"/>
                </a:lnTo>
                <a:lnTo>
                  <a:pt x="23372" y="441"/>
                </a:lnTo>
                <a:lnTo>
                  <a:pt x="15785" y="0"/>
                </a:lnTo>
                <a:lnTo>
                  <a:pt x="13381" y="835"/>
                </a:lnTo>
                <a:lnTo>
                  <a:pt x="11778" y="2344"/>
                </a:lnTo>
                <a:lnTo>
                  <a:pt x="10710" y="4302"/>
                </a:lnTo>
                <a:lnTo>
                  <a:pt x="9045" y="5608"/>
                </a:lnTo>
                <a:lnTo>
                  <a:pt x="6982" y="6479"/>
                </a:lnTo>
                <a:lnTo>
                  <a:pt x="4655" y="7059"/>
                </a:lnTo>
                <a:lnTo>
                  <a:pt x="3103" y="8399"/>
                </a:lnTo>
                <a:lnTo>
                  <a:pt x="2069" y="10244"/>
                </a:lnTo>
                <a:lnTo>
                  <a:pt x="1379" y="12427"/>
                </a:lnTo>
                <a:lnTo>
                  <a:pt x="613" y="19932"/>
                </a:lnTo>
                <a:lnTo>
                  <a:pt x="409" y="24600"/>
                </a:lnTo>
                <a:lnTo>
                  <a:pt x="181" y="34867"/>
                </a:lnTo>
                <a:lnTo>
                  <a:pt x="0" y="122405"/>
                </a:lnTo>
                <a:lnTo>
                  <a:pt x="953" y="124348"/>
                </a:lnTo>
                <a:lnTo>
                  <a:pt x="2540" y="125644"/>
                </a:lnTo>
                <a:lnTo>
                  <a:pt x="4551" y="126507"/>
                </a:lnTo>
                <a:lnTo>
                  <a:pt x="5891" y="126130"/>
                </a:lnTo>
                <a:lnTo>
                  <a:pt x="6785" y="124927"/>
                </a:lnTo>
                <a:lnTo>
                  <a:pt x="7381" y="123172"/>
                </a:lnTo>
                <a:lnTo>
                  <a:pt x="12770" y="116151"/>
                </a:lnTo>
                <a:lnTo>
                  <a:pt x="15181" y="114464"/>
                </a:lnTo>
                <a:lnTo>
                  <a:pt x="20400" y="112589"/>
                </a:lnTo>
                <a:lnTo>
                  <a:pt x="25894" y="109216"/>
                </a:lnTo>
                <a:lnTo>
                  <a:pt x="32463" y="104542"/>
                </a:lnTo>
                <a:lnTo>
                  <a:pt x="36882" y="101962"/>
                </a:lnTo>
                <a:lnTo>
                  <a:pt x="41733" y="99290"/>
                </a:lnTo>
                <a:lnTo>
                  <a:pt x="45920" y="97508"/>
                </a:lnTo>
                <a:lnTo>
                  <a:pt x="53111" y="95528"/>
                </a:lnTo>
                <a:lnTo>
                  <a:pt x="57315" y="95000"/>
                </a:lnTo>
                <a:lnTo>
                  <a:pt x="62023" y="94649"/>
                </a:lnTo>
                <a:lnTo>
                  <a:pt x="71380" y="94257"/>
                </a:lnTo>
                <a:lnTo>
                  <a:pt x="78715" y="94084"/>
                </a:lnTo>
                <a:lnTo>
                  <a:pt x="148172" y="93945"/>
                </a:lnTo>
                <a:lnTo>
                  <a:pt x="152121" y="94897"/>
                </a:lnTo>
                <a:lnTo>
                  <a:pt x="156659" y="96485"/>
                </a:lnTo>
                <a:lnTo>
                  <a:pt x="161589" y="98496"/>
                </a:lnTo>
                <a:lnTo>
                  <a:pt x="165829" y="99836"/>
                </a:lnTo>
                <a:lnTo>
                  <a:pt x="173079" y="101325"/>
                </a:lnTo>
                <a:lnTo>
                  <a:pt x="175393" y="102675"/>
                </a:lnTo>
                <a:lnTo>
                  <a:pt x="176936" y="104528"/>
                </a:lnTo>
                <a:lnTo>
                  <a:pt x="177965" y="106715"/>
                </a:lnTo>
                <a:lnTo>
                  <a:pt x="179108" y="111685"/>
                </a:lnTo>
                <a:lnTo>
                  <a:pt x="179752" y="119839"/>
                </a:lnTo>
                <a:lnTo>
                  <a:pt x="179842" y="122637"/>
                </a:lnTo>
                <a:lnTo>
                  <a:pt x="180855" y="124503"/>
                </a:lnTo>
                <a:lnTo>
                  <a:pt x="182482" y="125747"/>
                </a:lnTo>
                <a:lnTo>
                  <a:pt x="184520" y="126576"/>
                </a:lnTo>
                <a:lnTo>
                  <a:pt x="185878" y="128082"/>
                </a:lnTo>
                <a:lnTo>
                  <a:pt x="186784" y="130038"/>
                </a:lnTo>
                <a:lnTo>
                  <a:pt x="187790" y="134751"/>
                </a:lnTo>
                <a:lnTo>
                  <a:pt x="188237" y="140021"/>
                </a:lnTo>
                <a:lnTo>
                  <a:pt x="188436" y="148078"/>
                </a:lnTo>
                <a:lnTo>
                  <a:pt x="188594" y="199289"/>
                </a:lnTo>
                <a:lnTo>
                  <a:pt x="187642" y="202274"/>
                </a:lnTo>
                <a:lnTo>
                  <a:pt x="184044" y="208131"/>
                </a:lnTo>
                <a:lnTo>
                  <a:pt x="181810" y="213909"/>
                </a:lnTo>
                <a:lnTo>
                  <a:pt x="181214" y="216783"/>
                </a:lnTo>
                <a:lnTo>
                  <a:pt x="179864" y="218700"/>
                </a:lnTo>
                <a:lnTo>
                  <a:pt x="178012" y="219977"/>
                </a:lnTo>
                <a:lnTo>
                  <a:pt x="175825" y="220829"/>
                </a:lnTo>
                <a:lnTo>
                  <a:pt x="174366" y="222349"/>
                </a:lnTo>
                <a:lnTo>
                  <a:pt x="173394" y="224315"/>
                </a:lnTo>
                <a:lnTo>
                  <a:pt x="172314" y="229039"/>
                </a:lnTo>
                <a:lnTo>
                  <a:pt x="171706" y="237054"/>
                </a:lnTo>
                <a:lnTo>
                  <a:pt x="171564" y="242639"/>
                </a:lnTo>
                <a:lnTo>
                  <a:pt x="170573" y="244509"/>
                </a:lnTo>
                <a:lnTo>
                  <a:pt x="168961" y="245756"/>
                </a:lnTo>
                <a:lnTo>
                  <a:pt x="166933" y="246587"/>
                </a:lnTo>
                <a:lnTo>
                  <a:pt x="165581" y="248094"/>
                </a:lnTo>
                <a:lnTo>
                  <a:pt x="164680" y="250051"/>
                </a:lnTo>
                <a:lnTo>
                  <a:pt x="164079" y="252308"/>
                </a:lnTo>
                <a:lnTo>
                  <a:pt x="162726" y="253813"/>
                </a:lnTo>
                <a:lnTo>
                  <a:pt x="160872" y="254816"/>
                </a:lnTo>
                <a:lnTo>
                  <a:pt x="156271" y="255931"/>
                </a:lnTo>
                <a:lnTo>
                  <a:pt x="151051" y="256426"/>
                </a:lnTo>
                <a:lnTo>
                  <a:pt x="149278" y="257510"/>
                </a:lnTo>
                <a:lnTo>
                  <a:pt x="148096" y="259186"/>
                </a:lnTo>
                <a:lnTo>
                  <a:pt x="147308" y="261255"/>
                </a:lnTo>
                <a:lnTo>
                  <a:pt x="145831" y="262635"/>
                </a:lnTo>
                <a:lnTo>
                  <a:pt x="143893" y="263555"/>
                </a:lnTo>
                <a:lnTo>
                  <a:pt x="139200" y="264577"/>
                </a:lnTo>
                <a:lnTo>
                  <a:pt x="133939" y="265031"/>
                </a:lnTo>
                <a:lnTo>
                  <a:pt x="128426" y="265233"/>
                </a:lnTo>
                <a:lnTo>
                  <a:pt x="117125" y="265363"/>
                </a:lnTo>
                <a:lnTo>
                  <a:pt x="115231" y="266326"/>
                </a:lnTo>
                <a:lnTo>
                  <a:pt x="113968" y="267921"/>
                </a:lnTo>
                <a:lnTo>
                  <a:pt x="113127" y="269936"/>
                </a:lnTo>
                <a:lnTo>
                  <a:pt x="111612" y="271280"/>
                </a:lnTo>
                <a:lnTo>
                  <a:pt x="109651" y="272175"/>
                </a:lnTo>
                <a:lnTo>
                  <a:pt x="104931" y="273171"/>
                </a:lnTo>
                <a:lnTo>
                  <a:pt x="99659" y="273613"/>
                </a:lnTo>
                <a:lnTo>
                  <a:pt x="91600" y="273810"/>
                </a:lnTo>
                <a:lnTo>
                  <a:pt x="86784" y="273862"/>
                </a:lnTo>
                <a:lnTo>
                  <a:pt x="82621" y="272945"/>
                </a:lnTo>
                <a:lnTo>
                  <a:pt x="72211" y="268055"/>
                </a:lnTo>
                <a:lnTo>
                  <a:pt x="66066" y="266577"/>
                </a:lnTo>
                <a:lnTo>
                  <a:pt x="60160" y="265920"/>
                </a:lnTo>
                <a:lnTo>
                  <a:pt x="57252" y="265745"/>
                </a:lnTo>
                <a:lnTo>
                  <a:pt x="54360" y="264676"/>
                </a:lnTo>
                <a:lnTo>
                  <a:pt x="48608" y="260948"/>
                </a:lnTo>
                <a:lnTo>
                  <a:pt x="42876" y="258656"/>
                </a:lnTo>
                <a:lnTo>
                  <a:pt x="37154" y="257637"/>
                </a:lnTo>
                <a:lnTo>
                  <a:pt x="31435" y="257184"/>
                </a:lnTo>
                <a:lnTo>
                  <a:pt x="29529" y="256111"/>
                </a:lnTo>
                <a:lnTo>
                  <a:pt x="28259" y="254443"/>
                </a:lnTo>
                <a:lnTo>
                  <a:pt x="27412" y="252379"/>
                </a:lnTo>
                <a:lnTo>
                  <a:pt x="26470" y="247545"/>
                </a:lnTo>
                <a:lnTo>
                  <a:pt x="25718" y="2396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8"/>
          <p:cNvSpPr/>
          <p:nvPr/>
        </p:nvSpPr>
        <p:spPr>
          <a:xfrm>
            <a:off x="2394585" y="2743200"/>
            <a:ext cx="145733" cy="493260"/>
          </a:xfrm>
          <a:custGeom>
            <a:avLst/>
            <a:gdLst/>
            <a:ahLst/>
            <a:cxnLst/>
            <a:rect l="0" t="0" r="0" b="0"/>
            <a:pathLst>
              <a:path w="145733" h="493260">
                <a:moveTo>
                  <a:pt x="85724" y="0"/>
                </a:moveTo>
                <a:lnTo>
                  <a:pt x="81174" y="4551"/>
                </a:lnTo>
                <a:lnTo>
                  <a:pt x="79833" y="6844"/>
                </a:lnTo>
                <a:lnTo>
                  <a:pt x="78344" y="11931"/>
                </a:lnTo>
                <a:lnTo>
                  <a:pt x="76994" y="13669"/>
                </a:lnTo>
                <a:lnTo>
                  <a:pt x="75141" y="14828"/>
                </a:lnTo>
                <a:lnTo>
                  <a:pt x="72954" y="15600"/>
                </a:lnTo>
                <a:lnTo>
                  <a:pt x="71496" y="17067"/>
                </a:lnTo>
                <a:lnTo>
                  <a:pt x="70524" y="18998"/>
                </a:lnTo>
                <a:lnTo>
                  <a:pt x="69876" y="21238"/>
                </a:lnTo>
                <a:lnTo>
                  <a:pt x="66615" y="26267"/>
                </a:lnTo>
                <a:lnTo>
                  <a:pt x="64413" y="28941"/>
                </a:lnTo>
                <a:lnTo>
                  <a:pt x="62944" y="31676"/>
                </a:lnTo>
                <a:lnTo>
                  <a:pt x="61312" y="37256"/>
                </a:lnTo>
                <a:lnTo>
                  <a:pt x="59925" y="39124"/>
                </a:lnTo>
                <a:lnTo>
                  <a:pt x="58047" y="40370"/>
                </a:lnTo>
                <a:lnTo>
                  <a:pt x="55843" y="41201"/>
                </a:lnTo>
                <a:lnTo>
                  <a:pt x="54373" y="42707"/>
                </a:lnTo>
                <a:lnTo>
                  <a:pt x="53394" y="44664"/>
                </a:lnTo>
                <a:lnTo>
                  <a:pt x="52741" y="46921"/>
                </a:lnTo>
                <a:lnTo>
                  <a:pt x="49475" y="51968"/>
                </a:lnTo>
                <a:lnTo>
                  <a:pt x="47271" y="54648"/>
                </a:lnTo>
                <a:lnTo>
                  <a:pt x="45801" y="57387"/>
                </a:lnTo>
                <a:lnTo>
                  <a:pt x="44168" y="62970"/>
                </a:lnTo>
                <a:lnTo>
                  <a:pt x="43249" y="71468"/>
                </a:lnTo>
                <a:lnTo>
                  <a:pt x="42168" y="73363"/>
                </a:lnTo>
                <a:lnTo>
                  <a:pt x="40494" y="74626"/>
                </a:lnTo>
                <a:lnTo>
                  <a:pt x="38426" y="75468"/>
                </a:lnTo>
                <a:lnTo>
                  <a:pt x="36095" y="77934"/>
                </a:lnTo>
                <a:lnTo>
                  <a:pt x="33588" y="81483"/>
                </a:lnTo>
                <a:lnTo>
                  <a:pt x="29215" y="89555"/>
                </a:lnTo>
                <a:lnTo>
                  <a:pt x="27272" y="96317"/>
                </a:lnTo>
                <a:lnTo>
                  <a:pt x="25922" y="111332"/>
                </a:lnTo>
                <a:lnTo>
                  <a:pt x="25854" y="114226"/>
                </a:lnTo>
                <a:lnTo>
                  <a:pt x="24855" y="117108"/>
                </a:lnTo>
                <a:lnTo>
                  <a:pt x="21207" y="122850"/>
                </a:lnTo>
                <a:lnTo>
                  <a:pt x="18900" y="126668"/>
                </a:lnTo>
                <a:lnTo>
                  <a:pt x="16410" y="131117"/>
                </a:lnTo>
                <a:lnTo>
                  <a:pt x="12056" y="140189"/>
                </a:lnTo>
                <a:lnTo>
                  <a:pt x="9604" y="150651"/>
                </a:lnTo>
                <a:lnTo>
                  <a:pt x="8776" y="165260"/>
                </a:lnTo>
                <a:lnTo>
                  <a:pt x="8584" y="191090"/>
                </a:lnTo>
                <a:lnTo>
                  <a:pt x="7628" y="194068"/>
                </a:lnTo>
                <a:lnTo>
                  <a:pt x="4025" y="199917"/>
                </a:lnTo>
                <a:lnTo>
                  <a:pt x="1788" y="208232"/>
                </a:lnTo>
                <a:lnTo>
                  <a:pt x="530" y="221083"/>
                </a:lnTo>
                <a:lnTo>
                  <a:pt x="157" y="233463"/>
                </a:lnTo>
                <a:lnTo>
                  <a:pt x="0" y="298133"/>
                </a:lnTo>
                <a:lnTo>
                  <a:pt x="953" y="302578"/>
                </a:lnTo>
                <a:lnTo>
                  <a:pt x="4550" y="310056"/>
                </a:lnTo>
                <a:lnTo>
                  <a:pt x="9325" y="319095"/>
                </a:lnTo>
                <a:lnTo>
                  <a:pt x="11931" y="324172"/>
                </a:lnTo>
                <a:lnTo>
                  <a:pt x="14828" y="334894"/>
                </a:lnTo>
                <a:lnTo>
                  <a:pt x="16458" y="349100"/>
                </a:lnTo>
                <a:lnTo>
                  <a:pt x="16687" y="352748"/>
                </a:lnTo>
                <a:lnTo>
                  <a:pt x="17792" y="356133"/>
                </a:lnTo>
                <a:lnTo>
                  <a:pt x="21560" y="362434"/>
                </a:lnTo>
                <a:lnTo>
                  <a:pt x="23869" y="368409"/>
                </a:lnTo>
                <a:lnTo>
                  <a:pt x="24485" y="371336"/>
                </a:lnTo>
                <a:lnTo>
                  <a:pt x="27710" y="377128"/>
                </a:lnTo>
                <a:lnTo>
                  <a:pt x="29903" y="380006"/>
                </a:lnTo>
                <a:lnTo>
                  <a:pt x="32340" y="385744"/>
                </a:lnTo>
                <a:lnTo>
                  <a:pt x="32990" y="388608"/>
                </a:lnTo>
                <a:lnTo>
                  <a:pt x="36252" y="394329"/>
                </a:lnTo>
                <a:lnTo>
                  <a:pt x="38455" y="397188"/>
                </a:lnTo>
                <a:lnTo>
                  <a:pt x="40903" y="402906"/>
                </a:lnTo>
                <a:lnTo>
                  <a:pt x="41556" y="405764"/>
                </a:lnTo>
                <a:lnTo>
                  <a:pt x="42944" y="407669"/>
                </a:lnTo>
                <a:lnTo>
                  <a:pt x="44822" y="408939"/>
                </a:lnTo>
                <a:lnTo>
                  <a:pt x="47026" y="409786"/>
                </a:lnTo>
                <a:lnTo>
                  <a:pt x="48495" y="411303"/>
                </a:lnTo>
                <a:lnTo>
                  <a:pt x="49475" y="413267"/>
                </a:lnTo>
                <a:lnTo>
                  <a:pt x="50128" y="415529"/>
                </a:lnTo>
                <a:lnTo>
                  <a:pt x="53394" y="420582"/>
                </a:lnTo>
                <a:lnTo>
                  <a:pt x="55598" y="423263"/>
                </a:lnTo>
                <a:lnTo>
                  <a:pt x="58020" y="425050"/>
                </a:lnTo>
                <a:lnTo>
                  <a:pt x="60588" y="426242"/>
                </a:lnTo>
                <a:lnTo>
                  <a:pt x="63251" y="427036"/>
                </a:lnTo>
                <a:lnTo>
                  <a:pt x="65980" y="428518"/>
                </a:lnTo>
                <a:lnTo>
                  <a:pt x="68752" y="430458"/>
                </a:lnTo>
                <a:lnTo>
                  <a:pt x="71552" y="432705"/>
                </a:lnTo>
                <a:lnTo>
                  <a:pt x="74371" y="435155"/>
                </a:lnTo>
                <a:lnTo>
                  <a:pt x="77203" y="437740"/>
                </a:lnTo>
                <a:lnTo>
                  <a:pt x="80043" y="440417"/>
                </a:lnTo>
                <a:lnTo>
                  <a:pt x="82890" y="442201"/>
                </a:lnTo>
                <a:lnTo>
                  <a:pt x="85740" y="443391"/>
                </a:lnTo>
                <a:lnTo>
                  <a:pt x="88592" y="444184"/>
                </a:lnTo>
                <a:lnTo>
                  <a:pt x="90494" y="445665"/>
                </a:lnTo>
                <a:lnTo>
                  <a:pt x="91761" y="447605"/>
                </a:lnTo>
                <a:lnTo>
                  <a:pt x="92607" y="449851"/>
                </a:lnTo>
                <a:lnTo>
                  <a:pt x="96086" y="454886"/>
                </a:lnTo>
                <a:lnTo>
                  <a:pt x="98347" y="457562"/>
                </a:lnTo>
                <a:lnTo>
                  <a:pt x="100807" y="459346"/>
                </a:lnTo>
                <a:lnTo>
                  <a:pt x="103399" y="460536"/>
                </a:lnTo>
                <a:lnTo>
                  <a:pt x="106080" y="461329"/>
                </a:lnTo>
                <a:lnTo>
                  <a:pt x="107868" y="462810"/>
                </a:lnTo>
                <a:lnTo>
                  <a:pt x="109059" y="464750"/>
                </a:lnTo>
                <a:lnTo>
                  <a:pt x="109853" y="466995"/>
                </a:lnTo>
                <a:lnTo>
                  <a:pt x="111335" y="468493"/>
                </a:lnTo>
                <a:lnTo>
                  <a:pt x="113276" y="469491"/>
                </a:lnTo>
                <a:lnTo>
                  <a:pt x="115522" y="470156"/>
                </a:lnTo>
                <a:lnTo>
                  <a:pt x="117972" y="471552"/>
                </a:lnTo>
                <a:lnTo>
                  <a:pt x="120558" y="473436"/>
                </a:lnTo>
                <a:lnTo>
                  <a:pt x="123234" y="475644"/>
                </a:lnTo>
                <a:lnTo>
                  <a:pt x="125971" y="478068"/>
                </a:lnTo>
                <a:lnTo>
                  <a:pt x="131552" y="483302"/>
                </a:lnTo>
                <a:lnTo>
                  <a:pt x="134374" y="485079"/>
                </a:lnTo>
                <a:lnTo>
                  <a:pt x="137207" y="486263"/>
                </a:lnTo>
                <a:lnTo>
                  <a:pt x="140049" y="487053"/>
                </a:lnTo>
                <a:lnTo>
                  <a:pt x="141943" y="488532"/>
                </a:lnTo>
                <a:lnTo>
                  <a:pt x="143206" y="490470"/>
                </a:lnTo>
                <a:lnTo>
                  <a:pt x="144048" y="492715"/>
                </a:lnTo>
                <a:lnTo>
                  <a:pt x="144609" y="493259"/>
                </a:lnTo>
                <a:lnTo>
                  <a:pt x="144984" y="492669"/>
                </a:lnTo>
                <a:lnTo>
                  <a:pt x="145510" y="487288"/>
                </a:lnTo>
                <a:lnTo>
                  <a:pt x="145732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9"/>
          <p:cNvSpPr/>
          <p:nvPr/>
        </p:nvSpPr>
        <p:spPr>
          <a:xfrm>
            <a:off x="2506027" y="3017520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4551" y="8572"/>
                </a:lnTo>
                <a:lnTo>
                  <a:pt x="5891" y="7619"/>
                </a:lnTo>
                <a:lnTo>
                  <a:pt x="6785" y="6032"/>
                </a:lnTo>
                <a:lnTo>
                  <a:pt x="7381" y="4021"/>
                </a:lnTo>
                <a:lnTo>
                  <a:pt x="8731" y="2681"/>
                </a:lnTo>
                <a:lnTo>
                  <a:pt x="10583" y="1787"/>
                </a:lnTo>
                <a:lnTo>
                  <a:pt x="12770" y="1191"/>
                </a:lnTo>
                <a:lnTo>
                  <a:pt x="15181" y="794"/>
                </a:lnTo>
                <a:lnTo>
                  <a:pt x="17741" y="529"/>
                </a:lnTo>
                <a:lnTo>
                  <a:pt x="20400" y="352"/>
                </a:lnTo>
                <a:lnTo>
                  <a:pt x="23125" y="235"/>
                </a:lnTo>
                <a:lnTo>
                  <a:pt x="28693" y="104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0"/>
          <p:cNvSpPr/>
          <p:nvPr/>
        </p:nvSpPr>
        <p:spPr>
          <a:xfrm>
            <a:off x="2677477" y="2888932"/>
            <a:ext cx="162878" cy="317183"/>
          </a:xfrm>
          <a:custGeom>
            <a:avLst/>
            <a:gdLst/>
            <a:ahLst/>
            <a:cxnLst/>
            <a:rect l="0" t="0" r="0" b="0"/>
            <a:pathLst>
              <a:path w="162878" h="317183">
                <a:moveTo>
                  <a:pt x="0" y="0"/>
                </a:moveTo>
                <a:lnTo>
                  <a:pt x="80010" y="0"/>
                </a:lnTo>
                <a:lnTo>
                  <a:pt x="81915" y="953"/>
                </a:lnTo>
                <a:lnTo>
                  <a:pt x="83185" y="2540"/>
                </a:lnTo>
                <a:lnTo>
                  <a:pt x="84031" y="4551"/>
                </a:lnTo>
                <a:lnTo>
                  <a:pt x="85549" y="5892"/>
                </a:lnTo>
                <a:lnTo>
                  <a:pt x="87512" y="6785"/>
                </a:lnTo>
                <a:lnTo>
                  <a:pt x="92234" y="7778"/>
                </a:lnTo>
                <a:lnTo>
                  <a:pt x="94827" y="8043"/>
                </a:lnTo>
                <a:lnTo>
                  <a:pt x="97508" y="8220"/>
                </a:lnTo>
                <a:lnTo>
                  <a:pt x="99295" y="9290"/>
                </a:lnTo>
                <a:lnTo>
                  <a:pt x="100487" y="10956"/>
                </a:lnTo>
                <a:lnTo>
                  <a:pt x="101281" y="13019"/>
                </a:lnTo>
                <a:lnTo>
                  <a:pt x="102763" y="14394"/>
                </a:lnTo>
                <a:lnTo>
                  <a:pt x="104704" y="15311"/>
                </a:lnTo>
                <a:lnTo>
                  <a:pt x="106950" y="15923"/>
                </a:lnTo>
                <a:lnTo>
                  <a:pt x="108447" y="18235"/>
                </a:lnTo>
                <a:lnTo>
                  <a:pt x="110111" y="25885"/>
                </a:lnTo>
                <a:lnTo>
                  <a:pt x="113391" y="33094"/>
                </a:lnTo>
                <a:lnTo>
                  <a:pt x="115599" y="36351"/>
                </a:lnTo>
                <a:lnTo>
                  <a:pt x="118052" y="42508"/>
                </a:lnTo>
                <a:lnTo>
                  <a:pt x="118707" y="45484"/>
                </a:lnTo>
                <a:lnTo>
                  <a:pt x="121973" y="51330"/>
                </a:lnTo>
                <a:lnTo>
                  <a:pt x="124178" y="54223"/>
                </a:lnTo>
                <a:lnTo>
                  <a:pt x="126628" y="59976"/>
                </a:lnTo>
                <a:lnTo>
                  <a:pt x="127281" y="62844"/>
                </a:lnTo>
                <a:lnTo>
                  <a:pt x="130547" y="68571"/>
                </a:lnTo>
                <a:lnTo>
                  <a:pt x="132751" y="71431"/>
                </a:lnTo>
                <a:lnTo>
                  <a:pt x="135200" y="77150"/>
                </a:lnTo>
                <a:lnTo>
                  <a:pt x="136579" y="85724"/>
                </a:lnTo>
                <a:lnTo>
                  <a:pt x="136988" y="94297"/>
                </a:lnTo>
                <a:lnTo>
                  <a:pt x="137109" y="102870"/>
                </a:lnTo>
                <a:lnTo>
                  <a:pt x="137160" y="195527"/>
                </a:lnTo>
                <a:lnTo>
                  <a:pt x="136207" y="200837"/>
                </a:lnTo>
                <a:lnTo>
                  <a:pt x="134620" y="206281"/>
                </a:lnTo>
                <a:lnTo>
                  <a:pt x="132609" y="211816"/>
                </a:lnTo>
                <a:lnTo>
                  <a:pt x="130375" y="220505"/>
                </a:lnTo>
                <a:lnTo>
                  <a:pt x="129779" y="224156"/>
                </a:lnTo>
                <a:lnTo>
                  <a:pt x="126577" y="230752"/>
                </a:lnTo>
                <a:lnTo>
                  <a:pt x="124390" y="233845"/>
                </a:lnTo>
                <a:lnTo>
                  <a:pt x="121959" y="239821"/>
                </a:lnTo>
                <a:lnTo>
                  <a:pt x="120591" y="248541"/>
                </a:lnTo>
                <a:lnTo>
                  <a:pt x="120399" y="251419"/>
                </a:lnTo>
                <a:lnTo>
                  <a:pt x="117646" y="259697"/>
                </a:lnTo>
                <a:lnTo>
                  <a:pt x="113247" y="268773"/>
                </a:lnTo>
                <a:lnTo>
                  <a:pt x="110740" y="272527"/>
                </a:lnTo>
                <a:lnTo>
                  <a:pt x="108117" y="275982"/>
                </a:lnTo>
                <a:lnTo>
                  <a:pt x="105202" y="282362"/>
                </a:lnTo>
                <a:lnTo>
                  <a:pt x="104425" y="285396"/>
                </a:lnTo>
                <a:lnTo>
                  <a:pt x="102954" y="287419"/>
                </a:lnTo>
                <a:lnTo>
                  <a:pt x="101021" y="288768"/>
                </a:lnTo>
                <a:lnTo>
                  <a:pt x="96333" y="290266"/>
                </a:lnTo>
                <a:lnTo>
                  <a:pt x="93750" y="290666"/>
                </a:lnTo>
                <a:lnTo>
                  <a:pt x="91075" y="290932"/>
                </a:lnTo>
                <a:lnTo>
                  <a:pt x="89291" y="292062"/>
                </a:lnTo>
                <a:lnTo>
                  <a:pt x="88103" y="293768"/>
                </a:lnTo>
                <a:lnTo>
                  <a:pt x="87310" y="295858"/>
                </a:lnTo>
                <a:lnTo>
                  <a:pt x="85829" y="297251"/>
                </a:lnTo>
                <a:lnTo>
                  <a:pt x="83889" y="298180"/>
                </a:lnTo>
                <a:lnTo>
                  <a:pt x="79194" y="299212"/>
                </a:lnTo>
                <a:lnTo>
                  <a:pt x="76608" y="299487"/>
                </a:lnTo>
                <a:lnTo>
                  <a:pt x="73932" y="299671"/>
                </a:lnTo>
                <a:lnTo>
                  <a:pt x="71196" y="299793"/>
                </a:lnTo>
                <a:lnTo>
                  <a:pt x="65615" y="299929"/>
                </a:lnTo>
                <a:lnTo>
                  <a:pt x="48568" y="300028"/>
                </a:lnTo>
                <a:lnTo>
                  <a:pt x="46666" y="299079"/>
                </a:lnTo>
                <a:lnTo>
                  <a:pt x="45398" y="297493"/>
                </a:lnTo>
                <a:lnTo>
                  <a:pt x="44553" y="295484"/>
                </a:lnTo>
                <a:lnTo>
                  <a:pt x="43037" y="294144"/>
                </a:lnTo>
                <a:lnTo>
                  <a:pt x="41074" y="293251"/>
                </a:lnTo>
                <a:lnTo>
                  <a:pt x="38813" y="292656"/>
                </a:lnTo>
                <a:lnTo>
                  <a:pt x="37305" y="291307"/>
                </a:lnTo>
                <a:lnTo>
                  <a:pt x="36300" y="289454"/>
                </a:lnTo>
                <a:lnTo>
                  <a:pt x="35183" y="284857"/>
                </a:lnTo>
                <a:lnTo>
                  <a:pt x="34555" y="276913"/>
                </a:lnTo>
                <a:lnTo>
                  <a:pt x="34408" y="271345"/>
                </a:lnTo>
                <a:lnTo>
                  <a:pt x="33416" y="269479"/>
                </a:lnTo>
                <a:lnTo>
                  <a:pt x="31802" y="268235"/>
                </a:lnTo>
                <a:lnTo>
                  <a:pt x="29774" y="267406"/>
                </a:lnTo>
                <a:lnTo>
                  <a:pt x="28422" y="265901"/>
                </a:lnTo>
                <a:lnTo>
                  <a:pt x="27520" y="263945"/>
                </a:lnTo>
                <a:lnTo>
                  <a:pt x="26519" y="259231"/>
                </a:lnTo>
                <a:lnTo>
                  <a:pt x="25955" y="251223"/>
                </a:lnTo>
                <a:lnTo>
                  <a:pt x="25788" y="242817"/>
                </a:lnTo>
                <a:lnTo>
                  <a:pt x="25749" y="237141"/>
                </a:lnTo>
                <a:lnTo>
                  <a:pt x="26691" y="235247"/>
                </a:lnTo>
                <a:lnTo>
                  <a:pt x="28271" y="233984"/>
                </a:lnTo>
                <a:lnTo>
                  <a:pt x="30278" y="233141"/>
                </a:lnTo>
                <a:lnTo>
                  <a:pt x="31615" y="231628"/>
                </a:lnTo>
                <a:lnTo>
                  <a:pt x="32507" y="229666"/>
                </a:lnTo>
                <a:lnTo>
                  <a:pt x="33498" y="224946"/>
                </a:lnTo>
                <a:lnTo>
                  <a:pt x="33938" y="219674"/>
                </a:lnTo>
                <a:lnTo>
                  <a:pt x="35008" y="217887"/>
                </a:lnTo>
                <a:lnTo>
                  <a:pt x="36673" y="216695"/>
                </a:lnTo>
                <a:lnTo>
                  <a:pt x="41064" y="215372"/>
                </a:lnTo>
                <a:lnTo>
                  <a:pt x="43569" y="215019"/>
                </a:lnTo>
                <a:lnTo>
                  <a:pt x="46191" y="214783"/>
                </a:lnTo>
                <a:lnTo>
                  <a:pt x="48891" y="214626"/>
                </a:lnTo>
                <a:lnTo>
                  <a:pt x="54432" y="214452"/>
                </a:lnTo>
                <a:lnTo>
                  <a:pt x="68598" y="214331"/>
                </a:lnTo>
                <a:lnTo>
                  <a:pt x="80014" y="214316"/>
                </a:lnTo>
                <a:lnTo>
                  <a:pt x="81917" y="215267"/>
                </a:lnTo>
                <a:lnTo>
                  <a:pt x="83187" y="216854"/>
                </a:lnTo>
                <a:lnTo>
                  <a:pt x="84033" y="218865"/>
                </a:lnTo>
                <a:lnTo>
                  <a:pt x="87513" y="223638"/>
                </a:lnTo>
                <a:lnTo>
                  <a:pt x="92235" y="228935"/>
                </a:lnTo>
                <a:lnTo>
                  <a:pt x="97508" y="234464"/>
                </a:lnTo>
                <a:lnTo>
                  <a:pt x="122882" y="260037"/>
                </a:lnTo>
                <a:lnTo>
                  <a:pt x="124784" y="262893"/>
                </a:lnTo>
                <a:lnTo>
                  <a:pt x="128413" y="271464"/>
                </a:lnTo>
                <a:lnTo>
                  <a:pt x="132637" y="277178"/>
                </a:lnTo>
                <a:lnTo>
                  <a:pt x="137690" y="282893"/>
                </a:lnTo>
                <a:lnTo>
                  <a:pt x="140371" y="285750"/>
                </a:lnTo>
                <a:lnTo>
                  <a:pt x="142158" y="288608"/>
                </a:lnTo>
                <a:lnTo>
                  <a:pt x="144144" y="294323"/>
                </a:lnTo>
                <a:lnTo>
                  <a:pt x="145626" y="296228"/>
                </a:lnTo>
                <a:lnTo>
                  <a:pt x="147566" y="297498"/>
                </a:lnTo>
                <a:lnTo>
                  <a:pt x="149813" y="298344"/>
                </a:lnTo>
                <a:lnTo>
                  <a:pt x="151310" y="299861"/>
                </a:lnTo>
                <a:lnTo>
                  <a:pt x="152308" y="301825"/>
                </a:lnTo>
                <a:lnTo>
                  <a:pt x="152974" y="304087"/>
                </a:lnTo>
                <a:lnTo>
                  <a:pt x="154370" y="305594"/>
                </a:lnTo>
                <a:lnTo>
                  <a:pt x="156253" y="306600"/>
                </a:lnTo>
                <a:lnTo>
                  <a:pt x="158461" y="307270"/>
                </a:lnTo>
                <a:lnTo>
                  <a:pt x="159934" y="308669"/>
                </a:lnTo>
                <a:lnTo>
                  <a:pt x="160915" y="310554"/>
                </a:lnTo>
                <a:lnTo>
                  <a:pt x="162877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1"/>
          <p:cNvSpPr/>
          <p:nvPr/>
        </p:nvSpPr>
        <p:spPr>
          <a:xfrm>
            <a:off x="2883217" y="31718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2"/>
          <p:cNvSpPr/>
          <p:nvPr/>
        </p:nvSpPr>
        <p:spPr>
          <a:xfrm>
            <a:off x="2934652" y="2880360"/>
            <a:ext cx="222883" cy="308601"/>
          </a:xfrm>
          <a:custGeom>
            <a:avLst/>
            <a:gdLst/>
            <a:ahLst/>
            <a:cxnLst/>
            <a:rect l="0" t="0" r="0" b="0"/>
            <a:pathLst>
              <a:path w="222883" h="308601">
                <a:moveTo>
                  <a:pt x="162877" y="17145"/>
                </a:moveTo>
                <a:lnTo>
                  <a:pt x="150946" y="17145"/>
                </a:lnTo>
                <a:lnTo>
                  <a:pt x="149208" y="16192"/>
                </a:lnTo>
                <a:lnTo>
                  <a:pt x="148049" y="14605"/>
                </a:lnTo>
                <a:lnTo>
                  <a:pt x="147277" y="12594"/>
                </a:lnTo>
                <a:lnTo>
                  <a:pt x="145810" y="11253"/>
                </a:lnTo>
                <a:lnTo>
                  <a:pt x="143879" y="10359"/>
                </a:lnTo>
                <a:lnTo>
                  <a:pt x="138241" y="9367"/>
                </a:lnTo>
                <a:lnTo>
                  <a:pt x="134071" y="9102"/>
                </a:lnTo>
                <a:lnTo>
                  <a:pt x="125309" y="8808"/>
                </a:lnTo>
                <a:lnTo>
                  <a:pt x="111924" y="8619"/>
                </a:lnTo>
                <a:lnTo>
                  <a:pt x="108906" y="8603"/>
                </a:lnTo>
                <a:lnTo>
                  <a:pt x="106894" y="7640"/>
                </a:lnTo>
                <a:lnTo>
                  <a:pt x="105552" y="6046"/>
                </a:lnTo>
                <a:lnTo>
                  <a:pt x="104658" y="4030"/>
                </a:lnTo>
                <a:lnTo>
                  <a:pt x="102157" y="2687"/>
                </a:lnTo>
                <a:lnTo>
                  <a:pt x="98585" y="1791"/>
                </a:lnTo>
                <a:lnTo>
                  <a:pt x="94298" y="1194"/>
                </a:lnTo>
                <a:lnTo>
                  <a:pt x="90488" y="796"/>
                </a:lnTo>
                <a:lnTo>
                  <a:pt x="83714" y="354"/>
                </a:lnTo>
                <a:lnTo>
                  <a:pt x="77529" y="157"/>
                </a:lnTo>
                <a:lnTo>
                  <a:pt x="62915" y="20"/>
                </a:lnTo>
                <a:lnTo>
                  <a:pt x="5715" y="0"/>
                </a:lnTo>
                <a:lnTo>
                  <a:pt x="3810" y="952"/>
                </a:lnTo>
                <a:lnTo>
                  <a:pt x="2540" y="2540"/>
                </a:lnTo>
                <a:lnTo>
                  <a:pt x="1693" y="4551"/>
                </a:lnTo>
                <a:lnTo>
                  <a:pt x="502" y="11931"/>
                </a:lnTo>
                <a:lnTo>
                  <a:pt x="149" y="20151"/>
                </a:lnTo>
                <a:lnTo>
                  <a:pt x="29" y="31462"/>
                </a:lnTo>
                <a:lnTo>
                  <a:pt x="0" y="87391"/>
                </a:lnTo>
                <a:lnTo>
                  <a:pt x="2540" y="96308"/>
                </a:lnTo>
                <a:lnTo>
                  <a:pt x="5891" y="105668"/>
                </a:lnTo>
                <a:lnTo>
                  <a:pt x="7381" y="113003"/>
                </a:lnTo>
                <a:lnTo>
                  <a:pt x="8220" y="122488"/>
                </a:lnTo>
                <a:lnTo>
                  <a:pt x="9290" y="125474"/>
                </a:lnTo>
                <a:lnTo>
                  <a:pt x="14394" y="134226"/>
                </a:lnTo>
                <a:lnTo>
                  <a:pt x="17283" y="142852"/>
                </a:lnTo>
                <a:lnTo>
                  <a:pt x="22795" y="151440"/>
                </a:lnTo>
                <a:lnTo>
                  <a:pt x="24419" y="157159"/>
                </a:lnTo>
                <a:lnTo>
                  <a:pt x="25804" y="159065"/>
                </a:lnTo>
                <a:lnTo>
                  <a:pt x="27680" y="160336"/>
                </a:lnTo>
                <a:lnTo>
                  <a:pt x="29883" y="161183"/>
                </a:lnTo>
                <a:lnTo>
                  <a:pt x="31352" y="160795"/>
                </a:lnTo>
                <a:lnTo>
                  <a:pt x="32332" y="159584"/>
                </a:lnTo>
                <a:lnTo>
                  <a:pt x="32984" y="157824"/>
                </a:lnTo>
                <a:lnTo>
                  <a:pt x="38454" y="150797"/>
                </a:lnTo>
                <a:lnTo>
                  <a:pt x="40876" y="149108"/>
                </a:lnTo>
                <a:lnTo>
                  <a:pt x="46107" y="147233"/>
                </a:lnTo>
                <a:lnTo>
                  <a:pt x="49788" y="145780"/>
                </a:lnTo>
                <a:lnTo>
                  <a:pt x="54147" y="143859"/>
                </a:lnTo>
                <a:lnTo>
                  <a:pt x="58958" y="141626"/>
                </a:lnTo>
                <a:lnTo>
                  <a:pt x="63118" y="140137"/>
                </a:lnTo>
                <a:lnTo>
                  <a:pt x="66844" y="139145"/>
                </a:lnTo>
                <a:lnTo>
                  <a:pt x="70280" y="138483"/>
                </a:lnTo>
                <a:lnTo>
                  <a:pt x="74476" y="137089"/>
                </a:lnTo>
                <a:lnTo>
                  <a:pt x="79178" y="135208"/>
                </a:lnTo>
                <a:lnTo>
                  <a:pt x="84218" y="133001"/>
                </a:lnTo>
                <a:lnTo>
                  <a:pt x="89483" y="131530"/>
                </a:lnTo>
                <a:lnTo>
                  <a:pt x="94898" y="130549"/>
                </a:lnTo>
                <a:lnTo>
                  <a:pt x="100412" y="129895"/>
                </a:lnTo>
                <a:lnTo>
                  <a:pt x="105042" y="129459"/>
                </a:lnTo>
                <a:lnTo>
                  <a:pt x="109080" y="129168"/>
                </a:lnTo>
                <a:lnTo>
                  <a:pt x="112725" y="128975"/>
                </a:lnTo>
                <a:lnTo>
                  <a:pt x="121855" y="128760"/>
                </a:lnTo>
                <a:lnTo>
                  <a:pt x="174297" y="128587"/>
                </a:lnTo>
                <a:lnTo>
                  <a:pt x="176205" y="129540"/>
                </a:lnTo>
                <a:lnTo>
                  <a:pt x="177478" y="131127"/>
                </a:lnTo>
                <a:lnTo>
                  <a:pt x="178326" y="133138"/>
                </a:lnTo>
                <a:lnTo>
                  <a:pt x="184071" y="140519"/>
                </a:lnTo>
                <a:lnTo>
                  <a:pt x="186531" y="142257"/>
                </a:lnTo>
                <a:lnTo>
                  <a:pt x="191806" y="144187"/>
                </a:lnTo>
                <a:lnTo>
                  <a:pt x="197324" y="145046"/>
                </a:lnTo>
                <a:lnTo>
                  <a:pt x="200129" y="145275"/>
                </a:lnTo>
                <a:lnTo>
                  <a:pt x="202000" y="146380"/>
                </a:lnTo>
                <a:lnTo>
                  <a:pt x="203246" y="148069"/>
                </a:lnTo>
                <a:lnTo>
                  <a:pt x="204078" y="150147"/>
                </a:lnTo>
                <a:lnTo>
                  <a:pt x="205248" y="157624"/>
                </a:lnTo>
                <a:lnTo>
                  <a:pt x="206364" y="159375"/>
                </a:lnTo>
                <a:lnTo>
                  <a:pt x="208061" y="160542"/>
                </a:lnTo>
                <a:lnTo>
                  <a:pt x="210145" y="161321"/>
                </a:lnTo>
                <a:lnTo>
                  <a:pt x="211534" y="162792"/>
                </a:lnTo>
                <a:lnTo>
                  <a:pt x="212460" y="164725"/>
                </a:lnTo>
                <a:lnTo>
                  <a:pt x="213489" y="169413"/>
                </a:lnTo>
                <a:lnTo>
                  <a:pt x="213947" y="174672"/>
                </a:lnTo>
                <a:lnTo>
                  <a:pt x="215021" y="176455"/>
                </a:lnTo>
                <a:lnTo>
                  <a:pt x="216690" y="177644"/>
                </a:lnTo>
                <a:lnTo>
                  <a:pt x="218755" y="178437"/>
                </a:lnTo>
                <a:lnTo>
                  <a:pt x="220132" y="179918"/>
                </a:lnTo>
                <a:lnTo>
                  <a:pt x="221049" y="181857"/>
                </a:lnTo>
                <a:lnTo>
                  <a:pt x="222069" y="186553"/>
                </a:lnTo>
                <a:lnTo>
                  <a:pt x="222643" y="194551"/>
                </a:lnTo>
                <a:lnTo>
                  <a:pt x="222813" y="202954"/>
                </a:lnTo>
                <a:lnTo>
                  <a:pt x="222882" y="225745"/>
                </a:lnTo>
                <a:lnTo>
                  <a:pt x="221931" y="228601"/>
                </a:lnTo>
                <a:lnTo>
                  <a:pt x="218333" y="234315"/>
                </a:lnTo>
                <a:lnTo>
                  <a:pt x="216100" y="242570"/>
                </a:lnTo>
                <a:lnTo>
                  <a:pt x="215504" y="247438"/>
                </a:lnTo>
                <a:lnTo>
                  <a:pt x="214154" y="250684"/>
                </a:lnTo>
                <a:lnTo>
                  <a:pt x="212302" y="252847"/>
                </a:lnTo>
                <a:lnTo>
                  <a:pt x="210115" y="254290"/>
                </a:lnTo>
                <a:lnTo>
                  <a:pt x="208656" y="256204"/>
                </a:lnTo>
                <a:lnTo>
                  <a:pt x="207684" y="258432"/>
                </a:lnTo>
                <a:lnTo>
                  <a:pt x="207036" y="260871"/>
                </a:lnTo>
                <a:lnTo>
                  <a:pt x="203776" y="266120"/>
                </a:lnTo>
                <a:lnTo>
                  <a:pt x="201574" y="268853"/>
                </a:lnTo>
                <a:lnTo>
                  <a:pt x="200105" y="271628"/>
                </a:lnTo>
                <a:lnTo>
                  <a:pt x="198473" y="277251"/>
                </a:lnTo>
                <a:lnTo>
                  <a:pt x="197554" y="285771"/>
                </a:lnTo>
                <a:lnTo>
                  <a:pt x="196473" y="287669"/>
                </a:lnTo>
                <a:lnTo>
                  <a:pt x="194799" y="288934"/>
                </a:lnTo>
                <a:lnTo>
                  <a:pt x="192731" y="289778"/>
                </a:lnTo>
                <a:lnTo>
                  <a:pt x="187893" y="290715"/>
                </a:lnTo>
                <a:lnTo>
                  <a:pt x="185270" y="290965"/>
                </a:lnTo>
                <a:lnTo>
                  <a:pt x="182568" y="292084"/>
                </a:lnTo>
                <a:lnTo>
                  <a:pt x="177027" y="295868"/>
                </a:lnTo>
                <a:lnTo>
                  <a:pt x="171389" y="298184"/>
                </a:lnTo>
                <a:lnTo>
                  <a:pt x="164755" y="300166"/>
                </a:lnTo>
                <a:lnTo>
                  <a:pt x="160319" y="302028"/>
                </a:lnTo>
                <a:lnTo>
                  <a:pt x="155457" y="304222"/>
                </a:lnTo>
                <a:lnTo>
                  <a:pt x="151263" y="305685"/>
                </a:lnTo>
                <a:lnTo>
                  <a:pt x="147515" y="306660"/>
                </a:lnTo>
                <a:lnTo>
                  <a:pt x="144063" y="307310"/>
                </a:lnTo>
                <a:lnTo>
                  <a:pt x="139857" y="307743"/>
                </a:lnTo>
                <a:lnTo>
                  <a:pt x="135148" y="308032"/>
                </a:lnTo>
                <a:lnTo>
                  <a:pt x="125788" y="308353"/>
                </a:lnTo>
                <a:lnTo>
                  <a:pt x="115164" y="308533"/>
                </a:lnTo>
                <a:lnTo>
                  <a:pt x="100126" y="308600"/>
                </a:lnTo>
                <a:lnTo>
                  <a:pt x="98184" y="307651"/>
                </a:lnTo>
                <a:lnTo>
                  <a:pt x="96888" y="306065"/>
                </a:lnTo>
                <a:lnTo>
                  <a:pt x="96025" y="304056"/>
                </a:lnTo>
                <a:lnTo>
                  <a:pt x="94496" y="302716"/>
                </a:lnTo>
                <a:lnTo>
                  <a:pt x="92525" y="301823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3"/>
          <p:cNvSpPr/>
          <p:nvPr/>
        </p:nvSpPr>
        <p:spPr>
          <a:xfrm>
            <a:off x="3166110" y="2777489"/>
            <a:ext cx="111443" cy="428626"/>
          </a:xfrm>
          <a:custGeom>
            <a:avLst/>
            <a:gdLst/>
            <a:ahLst/>
            <a:cxnLst/>
            <a:rect l="0" t="0" r="0" b="0"/>
            <a:pathLst>
              <a:path w="111443" h="428626">
                <a:moveTo>
                  <a:pt x="0" y="0"/>
                </a:moveTo>
                <a:lnTo>
                  <a:pt x="0" y="11932"/>
                </a:lnTo>
                <a:lnTo>
                  <a:pt x="952" y="14623"/>
                </a:lnTo>
                <a:lnTo>
                  <a:pt x="2540" y="17369"/>
                </a:lnTo>
                <a:lnTo>
                  <a:pt x="4550" y="20152"/>
                </a:lnTo>
                <a:lnTo>
                  <a:pt x="6843" y="23912"/>
                </a:lnTo>
                <a:lnTo>
                  <a:pt x="9325" y="28324"/>
                </a:lnTo>
                <a:lnTo>
                  <a:pt x="11931" y="33171"/>
                </a:lnTo>
                <a:lnTo>
                  <a:pt x="14622" y="36401"/>
                </a:lnTo>
                <a:lnTo>
                  <a:pt x="17368" y="38555"/>
                </a:lnTo>
                <a:lnTo>
                  <a:pt x="20150" y="39991"/>
                </a:lnTo>
                <a:lnTo>
                  <a:pt x="22959" y="42853"/>
                </a:lnTo>
                <a:lnTo>
                  <a:pt x="25783" y="46667"/>
                </a:lnTo>
                <a:lnTo>
                  <a:pt x="28619" y="51114"/>
                </a:lnTo>
                <a:lnTo>
                  <a:pt x="31461" y="55031"/>
                </a:lnTo>
                <a:lnTo>
                  <a:pt x="34309" y="58595"/>
                </a:lnTo>
                <a:lnTo>
                  <a:pt x="37160" y="61924"/>
                </a:lnTo>
                <a:lnTo>
                  <a:pt x="40013" y="65095"/>
                </a:lnTo>
                <a:lnTo>
                  <a:pt x="45723" y="71159"/>
                </a:lnTo>
                <a:lnTo>
                  <a:pt x="49532" y="74110"/>
                </a:lnTo>
                <a:lnTo>
                  <a:pt x="53976" y="77029"/>
                </a:lnTo>
                <a:lnTo>
                  <a:pt x="58844" y="79928"/>
                </a:lnTo>
                <a:lnTo>
                  <a:pt x="62089" y="82813"/>
                </a:lnTo>
                <a:lnTo>
                  <a:pt x="64253" y="85689"/>
                </a:lnTo>
                <a:lnTo>
                  <a:pt x="67609" y="91424"/>
                </a:lnTo>
                <a:lnTo>
                  <a:pt x="69838" y="94287"/>
                </a:lnTo>
                <a:lnTo>
                  <a:pt x="72276" y="97148"/>
                </a:lnTo>
                <a:lnTo>
                  <a:pt x="74854" y="99056"/>
                </a:lnTo>
                <a:lnTo>
                  <a:pt x="77525" y="100327"/>
                </a:lnTo>
                <a:lnTo>
                  <a:pt x="80258" y="101175"/>
                </a:lnTo>
                <a:lnTo>
                  <a:pt x="82080" y="102693"/>
                </a:lnTo>
                <a:lnTo>
                  <a:pt x="83295" y="104657"/>
                </a:lnTo>
                <a:lnTo>
                  <a:pt x="84645" y="109379"/>
                </a:lnTo>
                <a:lnTo>
                  <a:pt x="85245" y="114653"/>
                </a:lnTo>
                <a:lnTo>
                  <a:pt x="86357" y="116441"/>
                </a:lnTo>
                <a:lnTo>
                  <a:pt x="88051" y="117633"/>
                </a:lnTo>
                <a:lnTo>
                  <a:pt x="90133" y="118427"/>
                </a:lnTo>
                <a:lnTo>
                  <a:pt x="91521" y="119909"/>
                </a:lnTo>
                <a:lnTo>
                  <a:pt x="92446" y="121849"/>
                </a:lnTo>
                <a:lnTo>
                  <a:pt x="93474" y="126546"/>
                </a:lnTo>
                <a:lnTo>
                  <a:pt x="94134" y="137322"/>
                </a:lnTo>
                <a:lnTo>
                  <a:pt x="94189" y="140125"/>
                </a:lnTo>
                <a:lnTo>
                  <a:pt x="96789" y="148321"/>
                </a:lnTo>
                <a:lnTo>
                  <a:pt x="98816" y="153173"/>
                </a:lnTo>
                <a:lnTo>
                  <a:pt x="101120" y="158313"/>
                </a:lnTo>
                <a:lnTo>
                  <a:pt x="106219" y="169104"/>
                </a:lnTo>
                <a:lnTo>
                  <a:pt x="109121" y="177710"/>
                </a:lnTo>
                <a:lnTo>
                  <a:pt x="110754" y="190450"/>
                </a:lnTo>
                <a:lnTo>
                  <a:pt x="111238" y="203750"/>
                </a:lnTo>
                <a:lnTo>
                  <a:pt x="111402" y="216777"/>
                </a:lnTo>
                <a:lnTo>
                  <a:pt x="111442" y="267306"/>
                </a:lnTo>
                <a:lnTo>
                  <a:pt x="110489" y="270597"/>
                </a:lnTo>
                <a:lnTo>
                  <a:pt x="108902" y="273743"/>
                </a:lnTo>
                <a:lnTo>
                  <a:pt x="106891" y="276793"/>
                </a:lnTo>
                <a:lnTo>
                  <a:pt x="104657" y="285262"/>
                </a:lnTo>
                <a:lnTo>
                  <a:pt x="104061" y="290187"/>
                </a:lnTo>
                <a:lnTo>
                  <a:pt x="102711" y="294423"/>
                </a:lnTo>
                <a:lnTo>
                  <a:pt x="100859" y="298200"/>
                </a:lnTo>
                <a:lnTo>
                  <a:pt x="98672" y="301670"/>
                </a:lnTo>
                <a:lnTo>
                  <a:pt x="96261" y="305889"/>
                </a:lnTo>
                <a:lnTo>
                  <a:pt x="91042" y="315656"/>
                </a:lnTo>
                <a:lnTo>
                  <a:pt x="88317" y="319975"/>
                </a:lnTo>
                <a:lnTo>
                  <a:pt x="85548" y="323807"/>
                </a:lnTo>
                <a:lnTo>
                  <a:pt x="82749" y="327314"/>
                </a:lnTo>
                <a:lnTo>
                  <a:pt x="79640" y="333751"/>
                </a:lnTo>
                <a:lnTo>
                  <a:pt x="77889" y="342730"/>
                </a:lnTo>
                <a:lnTo>
                  <a:pt x="77643" y="345644"/>
                </a:lnTo>
                <a:lnTo>
                  <a:pt x="76527" y="348540"/>
                </a:lnTo>
                <a:lnTo>
                  <a:pt x="74830" y="351422"/>
                </a:lnTo>
                <a:lnTo>
                  <a:pt x="72747" y="354297"/>
                </a:lnTo>
                <a:lnTo>
                  <a:pt x="70405" y="357165"/>
                </a:lnTo>
                <a:lnTo>
                  <a:pt x="67892" y="360031"/>
                </a:lnTo>
                <a:lnTo>
                  <a:pt x="65264" y="362893"/>
                </a:lnTo>
                <a:lnTo>
                  <a:pt x="59803" y="368614"/>
                </a:lnTo>
                <a:lnTo>
                  <a:pt x="57014" y="371473"/>
                </a:lnTo>
                <a:lnTo>
                  <a:pt x="55154" y="374331"/>
                </a:lnTo>
                <a:lnTo>
                  <a:pt x="53088" y="380047"/>
                </a:lnTo>
                <a:lnTo>
                  <a:pt x="49629" y="385763"/>
                </a:lnTo>
                <a:lnTo>
                  <a:pt x="47374" y="388620"/>
                </a:lnTo>
                <a:lnTo>
                  <a:pt x="44867" y="394336"/>
                </a:lnTo>
                <a:lnTo>
                  <a:pt x="44199" y="397193"/>
                </a:lnTo>
                <a:lnTo>
                  <a:pt x="42800" y="399098"/>
                </a:lnTo>
                <a:lnTo>
                  <a:pt x="40916" y="400368"/>
                </a:lnTo>
                <a:lnTo>
                  <a:pt x="38707" y="401215"/>
                </a:lnTo>
                <a:lnTo>
                  <a:pt x="36282" y="401779"/>
                </a:lnTo>
                <a:lnTo>
                  <a:pt x="33713" y="402155"/>
                </a:lnTo>
                <a:lnTo>
                  <a:pt x="31048" y="402406"/>
                </a:lnTo>
                <a:lnTo>
                  <a:pt x="29271" y="403526"/>
                </a:lnTo>
                <a:lnTo>
                  <a:pt x="28086" y="405225"/>
                </a:lnTo>
                <a:lnTo>
                  <a:pt x="26770" y="409653"/>
                </a:lnTo>
                <a:lnTo>
                  <a:pt x="26185" y="414796"/>
                </a:lnTo>
                <a:lnTo>
                  <a:pt x="25076" y="416548"/>
                </a:lnTo>
                <a:lnTo>
                  <a:pt x="23385" y="417717"/>
                </a:lnTo>
                <a:lnTo>
                  <a:pt x="21305" y="418495"/>
                </a:lnTo>
                <a:lnTo>
                  <a:pt x="19918" y="419967"/>
                </a:lnTo>
                <a:lnTo>
                  <a:pt x="18994" y="421901"/>
                </a:lnTo>
                <a:lnTo>
                  <a:pt x="17144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4"/>
          <p:cNvSpPr/>
          <p:nvPr/>
        </p:nvSpPr>
        <p:spPr>
          <a:xfrm>
            <a:off x="3491864" y="2897505"/>
            <a:ext cx="17146" cy="180023"/>
          </a:xfrm>
          <a:custGeom>
            <a:avLst/>
            <a:gdLst/>
            <a:ahLst/>
            <a:cxnLst/>
            <a:rect l="0" t="0" r="0" b="0"/>
            <a:pathLst>
              <a:path w="17146" h="180023">
                <a:moveTo>
                  <a:pt x="0" y="0"/>
                </a:moveTo>
                <a:lnTo>
                  <a:pt x="0" y="105872"/>
                </a:lnTo>
                <a:lnTo>
                  <a:pt x="953" y="111539"/>
                </a:lnTo>
                <a:lnTo>
                  <a:pt x="2541" y="116269"/>
                </a:lnTo>
                <a:lnTo>
                  <a:pt x="4552" y="120375"/>
                </a:lnTo>
                <a:lnTo>
                  <a:pt x="5892" y="124065"/>
                </a:lnTo>
                <a:lnTo>
                  <a:pt x="6786" y="127477"/>
                </a:lnTo>
                <a:lnTo>
                  <a:pt x="7382" y="130705"/>
                </a:lnTo>
                <a:lnTo>
                  <a:pt x="7779" y="134761"/>
                </a:lnTo>
                <a:lnTo>
                  <a:pt x="8044" y="139371"/>
                </a:lnTo>
                <a:lnTo>
                  <a:pt x="8337" y="148620"/>
                </a:lnTo>
                <a:lnTo>
                  <a:pt x="8468" y="155906"/>
                </a:lnTo>
                <a:lnTo>
                  <a:pt x="9456" y="158229"/>
                </a:lnTo>
                <a:lnTo>
                  <a:pt x="11067" y="159778"/>
                </a:lnTo>
                <a:lnTo>
                  <a:pt x="13093" y="160811"/>
                </a:lnTo>
                <a:lnTo>
                  <a:pt x="14444" y="162452"/>
                </a:lnTo>
                <a:lnTo>
                  <a:pt x="15345" y="164499"/>
                </a:lnTo>
                <a:lnTo>
                  <a:pt x="15945" y="166816"/>
                </a:lnTo>
                <a:lnTo>
                  <a:pt x="16345" y="169313"/>
                </a:lnTo>
                <a:lnTo>
                  <a:pt x="16612" y="171930"/>
                </a:lnTo>
                <a:lnTo>
                  <a:pt x="17145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5"/>
          <p:cNvSpPr/>
          <p:nvPr/>
        </p:nvSpPr>
        <p:spPr>
          <a:xfrm>
            <a:off x="3388995" y="2966085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8572"/>
                </a:moveTo>
                <a:lnTo>
                  <a:pt x="181582" y="8572"/>
                </a:lnTo>
                <a:lnTo>
                  <a:pt x="183919" y="7620"/>
                </a:lnTo>
                <a:lnTo>
                  <a:pt x="185478" y="6032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6"/>
          <p:cNvSpPr/>
          <p:nvPr/>
        </p:nvSpPr>
        <p:spPr>
          <a:xfrm>
            <a:off x="3723322" y="2803207"/>
            <a:ext cx="34281" cy="282894"/>
          </a:xfrm>
          <a:custGeom>
            <a:avLst/>
            <a:gdLst/>
            <a:ahLst/>
            <a:cxnLst/>
            <a:rect l="0" t="0" r="0" b="0"/>
            <a:pathLst>
              <a:path w="34281" h="282894">
                <a:moveTo>
                  <a:pt x="0" y="0"/>
                </a:moveTo>
                <a:lnTo>
                  <a:pt x="0" y="91454"/>
                </a:lnTo>
                <a:lnTo>
                  <a:pt x="953" y="97164"/>
                </a:lnTo>
                <a:lnTo>
                  <a:pt x="2540" y="102876"/>
                </a:lnTo>
                <a:lnTo>
                  <a:pt x="4551" y="108589"/>
                </a:lnTo>
                <a:lnTo>
                  <a:pt x="5891" y="114303"/>
                </a:lnTo>
                <a:lnTo>
                  <a:pt x="6785" y="120017"/>
                </a:lnTo>
                <a:lnTo>
                  <a:pt x="7381" y="125731"/>
                </a:lnTo>
                <a:lnTo>
                  <a:pt x="8730" y="132398"/>
                </a:lnTo>
                <a:lnTo>
                  <a:pt x="10583" y="139701"/>
                </a:lnTo>
                <a:lnTo>
                  <a:pt x="12770" y="147426"/>
                </a:lnTo>
                <a:lnTo>
                  <a:pt x="14228" y="154482"/>
                </a:lnTo>
                <a:lnTo>
                  <a:pt x="15200" y="161090"/>
                </a:lnTo>
                <a:lnTo>
                  <a:pt x="15849" y="167401"/>
                </a:lnTo>
                <a:lnTo>
                  <a:pt x="16281" y="172561"/>
                </a:lnTo>
                <a:lnTo>
                  <a:pt x="16761" y="180834"/>
                </a:lnTo>
                <a:lnTo>
                  <a:pt x="17841" y="185326"/>
                </a:lnTo>
                <a:lnTo>
                  <a:pt x="19515" y="190226"/>
                </a:lnTo>
                <a:lnTo>
                  <a:pt x="21582" y="195397"/>
                </a:lnTo>
                <a:lnTo>
                  <a:pt x="22960" y="200750"/>
                </a:lnTo>
                <a:lnTo>
                  <a:pt x="23880" y="206223"/>
                </a:lnTo>
                <a:lnTo>
                  <a:pt x="24492" y="211777"/>
                </a:lnTo>
                <a:lnTo>
                  <a:pt x="25853" y="216432"/>
                </a:lnTo>
                <a:lnTo>
                  <a:pt x="27713" y="220488"/>
                </a:lnTo>
                <a:lnTo>
                  <a:pt x="29905" y="224145"/>
                </a:lnTo>
                <a:lnTo>
                  <a:pt x="31367" y="227535"/>
                </a:lnTo>
                <a:lnTo>
                  <a:pt x="32341" y="230748"/>
                </a:lnTo>
                <a:lnTo>
                  <a:pt x="32991" y="233842"/>
                </a:lnTo>
                <a:lnTo>
                  <a:pt x="33713" y="239820"/>
                </a:lnTo>
                <a:lnTo>
                  <a:pt x="34033" y="246604"/>
                </a:lnTo>
                <a:lnTo>
                  <a:pt x="34239" y="263942"/>
                </a:lnTo>
                <a:lnTo>
                  <a:pt x="34280" y="276821"/>
                </a:lnTo>
                <a:lnTo>
                  <a:pt x="33331" y="278845"/>
                </a:lnTo>
                <a:lnTo>
                  <a:pt x="31746" y="280194"/>
                </a:lnTo>
                <a:lnTo>
                  <a:pt x="29736" y="281094"/>
                </a:lnTo>
                <a:lnTo>
                  <a:pt x="27444" y="281693"/>
                </a:lnTo>
                <a:lnTo>
                  <a:pt x="24963" y="282093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7"/>
          <p:cNvSpPr/>
          <p:nvPr/>
        </p:nvSpPr>
        <p:spPr>
          <a:xfrm>
            <a:off x="2883217" y="3137535"/>
            <a:ext cx="38968" cy="33793"/>
          </a:xfrm>
          <a:custGeom>
            <a:avLst/>
            <a:gdLst/>
            <a:ahLst/>
            <a:cxnLst/>
            <a:rect l="0" t="0" r="0" b="0"/>
            <a:pathLst>
              <a:path w="38968" h="3379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2959"/>
                </a:lnTo>
                <a:lnTo>
                  <a:pt x="8043" y="25783"/>
                </a:lnTo>
                <a:lnTo>
                  <a:pt x="8220" y="28619"/>
                </a:lnTo>
                <a:lnTo>
                  <a:pt x="9289" y="30509"/>
                </a:lnTo>
                <a:lnTo>
                  <a:pt x="10956" y="31769"/>
                </a:lnTo>
                <a:lnTo>
                  <a:pt x="13019" y="32610"/>
                </a:lnTo>
                <a:lnTo>
                  <a:pt x="15347" y="33169"/>
                </a:lnTo>
                <a:lnTo>
                  <a:pt x="17851" y="33543"/>
                </a:lnTo>
                <a:lnTo>
                  <a:pt x="20473" y="33792"/>
                </a:lnTo>
                <a:lnTo>
                  <a:pt x="22221" y="33005"/>
                </a:lnTo>
                <a:lnTo>
                  <a:pt x="23387" y="31528"/>
                </a:lnTo>
                <a:lnTo>
                  <a:pt x="24164" y="29591"/>
                </a:lnTo>
                <a:lnTo>
                  <a:pt x="25634" y="28300"/>
                </a:lnTo>
                <a:lnTo>
                  <a:pt x="27567" y="27439"/>
                </a:lnTo>
                <a:lnTo>
                  <a:pt x="29808" y="26865"/>
                </a:lnTo>
                <a:lnTo>
                  <a:pt x="31302" y="25530"/>
                </a:lnTo>
                <a:lnTo>
                  <a:pt x="32298" y="23687"/>
                </a:lnTo>
                <a:lnTo>
                  <a:pt x="32962" y="21506"/>
                </a:lnTo>
                <a:lnTo>
                  <a:pt x="34357" y="20053"/>
                </a:lnTo>
                <a:lnTo>
                  <a:pt x="36240" y="19083"/>
                </a:lnTo>
                <a:lnTo>
                  <a:pt x="38448" y="18437"/>
                </a:lnTo>
                <a:lnTo>
                  <a:pt x="38967" y="18006"/>
                </a:lnTo>
                <a:lnTo>
                  <a:pt x="38360" y="17719"/>
                </a:lnTo>
                <a:lnTo>
                  <a:pt x="37003" y="17528"/>
                </a:lnTo>
                <a:lnTo>
                  <a:pt x="35146" y="17400"/>
                </a:lnTo>
                <a:lnTo>
                  <a:pt x="32956" y="17315"/>
                </a:lnTo>
                <a:lnTo>
                  <a:pt x="30543" y="17258"/>
                </a:lnTo>
                <a:lnTo>
                  <a:pt x="28935" y="18173"/>
                </a:lnTo>
                <a:lnTo>
                  <a:pt x="27862" y="19735"/>
                </a:lnTo>
                <a:lnTo>
                  <a:pt x="27147" y="21729"/>
                </a:lnTo>
                <a:lnTo>
                  <a:pt x="26671" y="24011"/>
                </a:lnTo>
                <a:lnTo>
                  <a:pt x="26353" y="26485"/>
                </a:lnTo>
                <a:lnTo>
                  <a:pt x="26141" y="29086"/>
                </a:lnTo>
                <a:lnTo>
                  <a:pt x="25047" y="30821"/>
                </a:lnTo>
                <a:lnTo>
                  <a:pt x="23366" y="31977"/>
                </a:lnTo>
                <a:lnTo>
                  <a:pt x="21292" y="32748"/>
                </a:lnTo>
                <a:lnTo>
                  <a:pt x="19910" y="32309"/>
                </a:lnTo>
                <a:lnTo>
                  <a:pt x="18988" y="31064"/>
                </a:lnTo>
                <a:lnTo>
                  <a:pt x="18374" y="29282"/>
                </a:lnTo>
                <a:lnTo>
                  <a:pt x="17964" y="27141"/>
                </a:lnTo>
                <a:lnTo>
                  <a:pt x="17691" y="24761"/>
                </a:lnTo>
                <a:lnTo>
                  <a:pt x="17509" y="22222"/>
                </a:lnTo>
                <a:lnTo>
                  <a:pt x="17388" y="19577"/>
                </a:lnTo>
                <a:lnTo>
                  <a:pt x="17253" y="14098"/>
                </a:lnTo>
                <a:lnTo>
                  <a:pt x="17177" y="5659"/>
                </a:lnTo>
                <a:lnTo>
                  <a:pt x="16214" y="3772"/>
                </a:lnTo>
                <a:lnTo>
                  <a:pt x="14619" y="2515"/>
                </a:lnTo>
                <a:lnTo>
                  <a:pt x="12604" y="1677"/>
                </a:lnTo>
                <a:lnTo>
                  <a:pt x="10307" y="1117"/>
                </a:lnTo>
                <a:lnTo>
                  <a:pt x="7824" y="745"/>
                </a:lnTo>
                <a:lnTo>
                  <a:pt x="5216" y="496"/>
                </a:lnTo>
                <a:lnTo>
                  <a:pt x="4430" y="331"/>
                </a:lnTo>
                <a:lnTo>
                  <a:pt x="4858" y="22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8"/>
          <p:cNvSpPr/>
          <p:nvPr/>
        </p:nvSpPr>
        <p:spPr>
          <a:xfrm>
            <a:off x="851534" y="3437572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08734" y="8573"/>
                </a:lnTo>
                <a:lnTo>
                  <a:pt x="113447" y="7620"/>
                </a:lnTo>
                <a:lnTo>
                  <a:pt x="117542" y="6032"/>
                </a:lnTo>
                <a:lnTo>
                  <a:pt x="121224" y="4022"/>
                </a:lnTo>
                <a:lnTo>
                  <a:pt x="124631" y="2681"/>
                </a:lnTo>
                <a:lnTo>
                  <a:pt x="127855" y="1787"/>
                </a:lnTo>
                <a:lnTo>
                  <a:pt x="130957" y="1192"/>
                </a:lnTo>
                <a:lnTo>
                  <a:pt x="133977" y="795"/>
                </a:lnTo>
                <a:lnTo>
                  <a:pt x="136943" y="530"/>
                </a:lnTo>
                <a:lnTo>
                  <a:pt x="139873" y="353"/>
                </a:lnTo>
                <a:lnTo>
                  <a:pt x="145669" y="15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9"/>
          <p:cNvSpPr/>
          <p:nvPr/>
        </p:nvSpPr>
        <p:spPr>
          <a:xfrm>
            <a:off x="885824" y="350615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2" y="7381"/>
                </a:lnTo>
                <a:lnTo>
                  <a:pt x="23912" y="7778"/>
                </a:lnTo>
                <a:lnTo>
                  <a:pt x="28324" y="8043"/>
                </a:lnTo>
                <a:lnTo>
                  <a:pt x="38306" y="8337"/>
                </a:lnTo>
                <a:lnTo>
                  <a:pt x="49093" y="8468"/>
                </a:lnTo>
                <a:lnTo>
                  <a:pt x="55589" y="9455"/>
                </a:lnTo>
                <a:lnTo>
                  <a:pt x="62777" y="11066"/>
                </a:lnTo>
                <a:lnTo>
                  <a:pt x="70426" y="13092"/>
                </a:lnTo>
                <a:lnTo>
                  <a:pt x="78384" y="14443"/>
                </a:lnTo>
                <a:lnTo>
                  <a:pt x="86546" y="15344"/>
                </a:lnTo>
                <a:lnTo>
                  <a:pt x="94845" y="15944"/>
                </a:lnTo>
                <a:lnTo>
                  <a:pt x="102283" y="16345"/>
                </a:lnTo>
                <a:lnTo>
                  <a:pt x="115627" y="16789"/>
                </a:lnTo>
                <a:lnTo>
                  <a:pt x="132872" y="17075"/>
                </a:lnTo>
                <a:lnTo>
                  <a:pt x="16287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0"/>
          <p:cNvSpPr/>
          <p:nvPr/>
        </p:nvSpPr>
        <p:spPr>
          <a:xfrm>
            <a:off x="1211579" y="3489007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1"/>
          <p:cNvSpPr/>
          <p:nvPr/>
        </p:nvSpPr>
        <p:spPr>
          <a:xfrm>
            <a:off x="1460182" y="3378861"/>
            <a:ext cx="282893" cy="341605"/>
          </a:xfrm>
          <a:custGeom>
            <a:avLst/>
            <a:gdLst/>
            <a:ahLst/>
            <a:cxnLst/>
            <a:rect l="0" t="0" r="0" b="0"/>
            <a:pathLst>
              <a:path w="282893" h="341605">
                <a:moveTo>
                  <a:pt x="265747" y="15849"/>
                </a:moveTo>
                <a:lnTo>
                  <a:pt x="155898" y="15849"/>
                </a:lnTo>
                <a:lnTo>
                  <a:pt x="151557" y="14896"/>
                </a:lnTo>
                <a:lnTo>
                  <a:pt x="140897" y="9957"/>
                </a:lnTo>
                <a:lnTo>
                  <a:pt x="134693" y="8468"/>
                </a:lnTo>
                <a:lnTo>
                  <a:pt x="132658" y="7118"/>
                </a:lnTo>
                <a:lnTo>
                  <a:pt x="131301" y="5266"/>
                </a:lnTo>
                <a:lnTo>
                  <a:pt x="130396" y="3078"/>
                </a:lnTo>
                <a:lnTo>
                  <a:pt x="128841" y="1620"/>
                </a:lnTo>
                <a:lnTo>
                  <a:pt x="126851" y="648"/>
                </a:lnTo>
                <a:lnTo>
                  <a:pt x="124573" y="0"/>
                </a:lnTo>
                <a:lnTo>
                  <a:pt x="123053" y="520"/>
                </a:lnTo>
                <a:lnTo>
                  <a:pt x="122041" y="1820"/>
                </a:lnTo>
                <a:lnTo>
                  <a:pt x="121365" y="3639"/>
                </a:lnTo>
                <a:lnTo>
                  <a:pt x="119963" y="4851"/>
                </a:lnTo>
                <a:lnTo>
                  <a:pt x="118075" y="5659"/>
                </a:lnTo>
                <a:lnTo>
                  <a:pt x="115864" y="6198"/>
                </a:lnTo>
                <a:lnTo>
                  <a:pt x="114390" y="7510"/>
                </a:lnTo>
                <a:lnTo>
                  <a:pt x="113408" y="9337"/>
                </a:lnTo>
                <a:lnTo>
                  <a:pt x="112753" y="11508"/>
                </a:lnTo>
                <a:lnTo>
                  <a:pt x="109485" y="16459"/>
                </a:lnTo>
                <a:lnTo>
                  <a:pt x="102290" y="24602"/>
                </a:lnTo>
                <a:lnTo>
                  <a:pt x="99626" y="27399"/>
                </a:lnTo>
                <a:lnTo>
                  <a:pt x="97850" y="30216"/>
                </a:lnTo>
                <a:lnTo>
                  <a:pt x="95876" y="35887"/>
                </a:lnTo>
                <a:lnTo>
                  <a:pt x="94765" y="44434"/>
                </a:lnTo>
                <a:lnTo>
                  <a:pt x="94436" y="52999"/>
                </a:lnTo>
                <a:lnTo>
                  <a:pt x="91819" y="61253"/>
                </a:lnTo>
                <a:lnTo>
                  <a:pt x="87481" y="70318"/>
                </a:lnTo>
                <a:lnTo>
                  <a:pt x="80636" y="80777"/>
                </a:lnTo>
                <a:lnTo>
                  <a:pt x="78701" y="86933"/>
                </a:lnTo>
                <a:lnTo>
                  <a:pt x="77840" y="95384"/>
                </a:lnTo>
                <a:lnTo>
                  <a:pt x="77458" y="104538"/>
                </a:lnTo>
                <a:lnTo>
                  <a:pt x="77288" y="111781"/>
                </a:lnTo>
                <a:lnTo>
                  <a:pt x="77160" y="138808"/>
                </a:lnTo>
                <a:lnTo>
                  <a:pt x="77156" y="137807"/>
                </a:lnTo>
                <a:lnTo>
                  <a:pt x="78107" y="137159"/>
                </a:lnTo>
                <a:lnTo>
                  <a:pt x="81704" y="136439"/>
                </a:lnTo>
                <a:lnTo>
                  <a:pt x="86478" y="133580"/>
                </a:lnTo>
                <a:lnTo>
                  <a:pt x="89085" y="131484"/>
                </a:lnTo>
                <a:lnTo>
                  <a:pt x="91775" y="130086"/>
                </a:lnTo>
                <a:lnTo>
                  <a:pt x="97304" y="128533"/>
                </a:lnTo>
                <a:lnTo>
                  <a:pt x="100112" y="126214"/>
                </a:lnTo>
                <a:lnTo>
                  <a:pt x="105772" y="118558"/>
                </a:lnTo>
                <a:lnTo>
                  <a:pt x="109567" y="115754"/>
                </a:lnTo>
                <a:lnTo>
                  <a:pt x="114002" y="113885"/>
                </a:lnTo>
                <a:lnTo>
                  <a:pt x="118864" y="112639"/>
                </a:lnTo>
                <a:lnTo>
                  <a:pt x="126806" y="108714"/>
                </a:lnTo>
                <a:lnTo>
                  <a:pt x="130257" y="106334"/>
                </a:lnTo>
                <a:lnTo>
                  <a:pt x="136632" y="103689"/>
                </a:lnTo>
                <a:lnTo>
                  <a:pt x="143593" y="101561"/>
                </a:lnTo>
                <a:lnTo>
                  <a:pt x="148116" y="99660"/>
                </a:lnTo>
                <a:lnTo>
                  <a:pt x="153036" y="97441"/>
                </a:lnTo>
                <a:lnTo>
                  <a:pt x="161044" y="94974"/>
                </a:lnTo>
                <a:lnTo>
                  <a:pt x="167777" y="93878"/>
                </a:lnTo>
                <a:lnTo>
                  <a:pt x="173945" y="93391"/>
                </a:lnTo>
                <a:lnTo>
                  <a:pt x="182773" y="93117"/>
                </a:lnTo>
                <a:lnTo>
                  <a:pt x="251451" y="93001"/>
                </a:lnTo>
                <a:lnTo>
                  <a:pt x="253359" y="93954"/>
                </a:lnTo>
                <a:lnTo>
                  <a:pt x="254631" y="95541"/>
                </a:lnTo>
                <a:lnTo>
                  <a:pt x="255479" y="97552"/>
                </a:lnTo>
                <a:lnTo>
                  <a:pt x="261223" y="104933"/>
                </a:lnTo>
                <a:lnTo>
                  <a:pt x="268958" y="113152"/>
                </a:lnTo>
                <a:lnTo>
                  <a:pt x="270745" y="115960"/>
                </a:lnTo>
                <a:lnTo>
                  <a:pt x="274213" y="124463"/>
                </a:lnTo>
                <a:lnTo>
                  <a:pt x="279898" y="133015"/>
                </a:lnTo>
                <a:lnTo>
                  <a:pt x="281561" y="138725"/>
                </a:lnTo>
                <a:lnTo>
                  <a:pt x="282498" y="147295"/>
                </a:lnTo>
                <a:lnTo>
                  <a:pt x="282775" y="155867"/>
                </a:lnTo>
                <a:lnTo>
                  <a:pt x="282892" y="214682"/>
                </a:lnTo>
                <a:lnTo>
                  <a:pt x="280352" y="223599"/>
                </a:lnTo>
                <a:lnTo>
                  <a:pt x="276048" y="232960"/>
                </a:lnTo>
                <a:lnTo>
                  <a:pt x="270961" y="240295"/>
                </a:lnTo>
                <a:lnTo>
                  <a:pt x="269223" y="244537"/>
                </a:lnTo>
                <a:lnTo>
                  <a:pt x="267292" y="254330"/>
                </a:lnTo>
                <a:lnTo>
                  <a:pt x="263894" y="262493"/>
                </a:lnTo>
                <a:lnTo>
                  <a:pt x="261654" y="266003"/>
                </a:lnTo>
                <a:lnTo>
                  <a:pt x="254086" y="272444"/>
                </a:lnTo>
                <a:lnTo>
                  <a:pt x="249401" y="275494"/>
                </a:lnTo>
                <a:lnTo>
                  <a:pt x="246277" y="278481"/>
                </a:lnTo>
                <a:lnTo>
                  <a:pt x="244195" y="281424"/>
                </a:lnTo>
                <a:lnTo>
                  <a:pt x="240928" y="287234"/>
                </a:lnTo>
                <a:lnTo>
                  <a:pt x="233734" y="295861"/>
                </a:lnTo>
                <a:lnTo>
                  <a:pt x="228342" y="301588"/>
                </a:lnTo>
                <a:lnTo>
                  <a:pt x="225570" y="303497"/>
                </a:lnTo>
                <a:lnTo>
                  <a:pt x="217119" y="307135"/>
                </a:lnTo>
                <a:lnTo>
                  <a:pt x="208582" y="313822"/>
                </a:lnTo>
                <a:lnTo>
                  <a:pt x="202876" y="319097"/>
                </a:lnTo>
                <a:lnTo>
                  <a:pt x="200021" y="320884"/>
                </a:lnTo>
                <a:lnTo>
                  <a:pt x="194308" y="322870"/>
                </a:lnTo>
                <a:lnTo>
                  <a:pt x="192403" y="324352"/>
                </a:lnTo>
                <a:lnTo>
                  <a:pt x="191134" y="326293"/>
                </a:lnTo>
                <a:lnTo>
                  <a:pt x="190288" y="328539"/>
                </a:lnTo>
                <a:lnTo>
                  <a:pt x="187818" y="330036"/>
                </a:lnTo>
                <a:lnTo>
                  <a:pt x="179995" y="331700"/>
                </a:lnTo>
                <a:lnTo>
                  <a:pt x="172708" y="332439"/>
                </a:lnTo>
                <a:lnTo>
                  <a:pt x="165342" y="332768"/>
                </a:lnTo>
                <a:lnTo>
                  <a:pt x="155718" y="332914"/>
                </a:lnTo>
                <a:lnTo>
                  <a:pt x="150484" y="333906"/>
                </a:lnTo>
                <a:lnTo>
                  <a:pt x="145090" y="335519"/>
                </a:lnTo>
                <a:lnTo>
                  <a:pt x="139590" y="337547"/>
                </a:lnTo>
                <a:lnTo>
                  <a:pt x="134017" y="338899"/>
                </a:lnTo>
                <a:lnTo>
                  <a:pt x="128397" y="339801"/>
                </a:lnTo>
                <a:lnTo>
                  <a:pt x="122746" y="340402"/>
                </a:lnTo>
                <a:lnTo>
                  <a:pt x="116120" y="340803"/>
                </a:lnTo>
                <a:lnTo>
                  <a:pt x="101139" y="341247"/>
                </a:lnTo>
                <a:lnTo>
                  <a:pt x="64227" y="341583"/>
                </a:lnTo>
                <a:lnTo>
                  <a:pt x="5821" y="341604"/>
                </a:lnTo>
                <a:lnTo>
                  <a:pt x="3881" y="340651"/>
                </a:lnTo>
                <a:lnTo>
                  <a:pt x="2587" y="339064"/>
                </a:lnTo>
                <a:lnTo>
                  <a:pt x="1725" y="337053"/>
                </a:lnTo>
                <a:lnTo>
                  <a:pt x="766" y="332278"/>
                </a:lnTo>
                <a:lnTo>
                  <a:pt x="227" y="324236"/>
                </a:lnTo>
                <a:lnTo>
                  <a:pt x="67" y="315820"/>
                </a:lnTo>
                <a:lnTo>
                  <a:pt x="0" y="298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2"/>
          <p:cNvSpPr/>
          <p:nvPr/>
        </p:nvSpPr>
        <p:spPr>
          <a:xfrm>
            <a:off x="1811654" y="3720465"/>
            <a:ext cx="51436" cy="25365"/>
          </a:xfrm>
          <a:custGeom>
            <a:avLst/>
            <a:gdLst/>
            <a:ahLst/>
            <a:cxnLst/>
            <a:rect l="0" t="0" r="0" b="0"/>
            <a:pathLst>
              <a:path w="51436" h="25365">
                <a:moveTo>
                  <a:pt x="0" y="17145"/>
                </a:moveTo>
                <a:lnTo>
                  <a:pt x="20152" y="17145"/>
                </a:lnTo>
                <a:lnTo>
                  <a:pt x="22959" y="18097"/>
                </a:lnTo>
                <a:lnTo>
                  <a:pt x="25784" y="19685"/>
                </a:lnTo>
                <a:lnTo>
                  <a:pt x="28619" y="21696"/>
                </a:lnTo>
                <a:lnTo>
                  <a:pt x="31462" y="23036"/>
                </a:lnTo>
                <a:lnTo>
                  <a:pt x="34310" y="23930"/>
                </a:lnTo>
                <a:lnTo>
                  <a:pt x="37161" y="24525"/>
                </a:lnTo>
                <a:lnTo>
                  <a:pt x="40014" y="24923"/>
                </a:lnTo>
                <a:lnTo>
                  <a:pt x="42869" y="25188"/>
                </a:lnTo>
                <a:lnTo>
                  <a:pt x="45724" y="25364"/>
                </a:lnTo>
                <a:lnTo>
                  <a:pt x="47628" y="24529"/>
                </a:lnTo>
                <a:lnTo>
                  <a:pt x="48897" y="23020"/>
                </a:lnTo>
                <a:lnTo>
                  <a:pt x="49743" y="21062"/>
                </a:lnTo>
                <a:lnTo>
                  <a:pt x="50307" y="18804"/>
                </a:lnTo>
                <a:lnTo>
                  <a:pt x="50683" y="16346"/>
                </a:lnTo>
                <a:lnTo>
                  <a:pt x="50934" y="13754"/>
                </a:lnTo>
                <a:lnTo>
                  <a:pt x="51101" y="11075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3"/>
          <p:cNvSpPr/>
          <p:nvPr/>
        </p:nvSpPr>
        <p:spPr>
          <a:xfrm>
            <a:off x="1983104" y="3429041"/>
            <a:ext cx="205741" cy="330313"/>
          </a:xfrm>
          <a:custGeom>
            <a:avLst/>
            <a:gdLst/>
            <a:ahLst/>
            <a:cxnLst/>
            <a:rect l="0" t="0" r="0" b="0"/>
            <a:pathLst>
              <a:path w="205741" h="330313">
                <a:moveTo>
                  <a:pt x="0" y="102829"/>
                </a:moveTo>
                <a:lnTo>
                  <a:pt x="4552" y="98278"/>
                </a:lnTo>
                <a:lnTo>
                  <a:pt x="5892" y="95985"/>
                </a:lnTo>
                <a:lnTo>
                  <a:pt x="7381" y="90897"/>
                </a:lnTo>
                <a:lnTo>
                  <a:pt x="8220" y="82677"/>
                </a:lnTo>
                <a:lnTo>
                  <a:pt x="9290" y="80822"/>
                </a:lnTo>
                <a:lnTo>
                  <a:pt x="10956" y="79585"/>
                </a:lnTo>
                <a:lnTo>
                  <a:pt x="13019" y="78761"/>
                </a:lnTo>
                <a:lnTo>
                  <a:pt x="14395" y="77258"/>
                </a:lnTo>
                <a:lnTo>
                  <a:pt x="15312" y="75304"/>
                </a:lnTo>
                <a:lnTo>
                  <a:pt x="17283" y="69640"/>
                </a:lnTo>
                <a:lnTo>
                  <a:pt x="21334" y="60773"/>
                </a:lnTo>
                <a:lnTo>
                  <a:pt x="23770" y="53022"/>
                </a:lnTo>
                <a:lnTo>
                  <a:pt x="24419" y="49622"/>
                </a:lnTo>
                <a:lnTo>
                  <a:pt x="25804" y="47355"/>
                </a:lnTo>
                <a:lnTo>
                  <a:pt x="27681" y="45844"/>
                </a:lnTo>
                <a:lnTo>
                  <a:pt x="29884" y="44836"/>
                </a:lnTo>
                <a:lnTo>
                  <a:pt x="34872" y="38637"/>
                </a:lnTo>
                <a:lnTo>
                  <a:pt x="37536" y="34316"/>
                </a:lnTo>
                <a:lnTo>
                  <a:pt x="40264" y="31436"/>
                </a:lnTo>
                <a:lnTo>
                  <a:pt x="43035" y="29516"/>
                </a:lnTo>
                <a:lnTo>
                  <a:pt x="48654" y="26430"/>
                </a:lnTo>
                <a:lnTo>
                  <a:pt x="54327" y="21884"/>
                </a:lnTo>
                <a:lnTo>
                  <a:pt x="57173" y="20290"/>
                </a:lnTo>
                <a:lnTo>
                  <a:pt x="62875" y="18520"/>
                </a:lnTo>
                <a:lnTo>
                  <a:pt x="68585" y="15193"/>
                </a:lnTo>
                <a:lnTo>
                  <a:pt x="71441" y="12972"/>
                </a:lnTo>
                <a:lnTo>
                  <a:pt x="75250" y="10540"/>
                </a:lnTo>
                <a:lnTo>
                  <a:pt x="79694" y="7965"/>
                </a:lnTo>
                <a:lnTo>
                  <a:pt x="84562" y="5296"/>
                </a:lnTo>
                <a:lnTo>
                  <a:pt x="88760" y="3517"/>
                </a:lnTo>
                <a:lnTo>
                  <a:pt x="92511" y="2331"/>
                </a:lnTo>
                <a:lnTo>
                  <a:pt x="95964" y="1540"/>
                </a:lnTo>
                <a:lnTo>
                  <a:pt x="102341" y="662"/>
                </a:lnTo>
                <a:lnTo>
                  <a:pt x="108350" y="271"/>
                </a:lnTo>
                <a:lnTo>
                  <a:pt x="114196" y="98"/>
                </a:lnTo>
                <a:lnTo>
                  <a:pt x="122842" y="0"/>
                </a:lnTo>
                <a:lnTo>
                  <a:pt x="125710" y="939"/>
                </a:lnTo>
                <a:lnTo>
                  <a:pt x="131436" y="4522"/>
                </a:lnTo>
                <a:lnTo>
                  <a:pt x="137157" y="9289"/>
                </a:lnTo>
                <a:lnTo>
                  <a:pt x="140015" y="11894"/>
                </a:lnTo>
                <a:lnTo>
                  <a:pt x="141921" y="15535"/>
                </a:lnTo>
                <a:lnTo>
                  <a:pt x="144039" y="24662"/>
                </a:lnTo>
                <a:lnTo>
                  <a:pt x="145556" y="30715"/>
                </a:lnTo>
                <a:lnTo>
                  <a:pt x="147520" y="37608"/>
                </a:lnTo>
                <a:lnTo>
                  <a:pt x="149782" y="45060"/>
                </a:lnTo>
                <a:lnTo>
                  <a:pt x="152242" y="51934"/>
                </a:lnTo>
                <a:lnTo>
                  <a:pt x="154835" y="58422"/>
                </a:lnTo>
                <a:lnTo>
                  <a:pt x="157516" y="64651"/>
                </a:lnTo>
                <a:lnTo>
                  <a:pt x="163035" y="76653"/>
                </a:lnTo>
                <a:lnTo>
                  <a:pt x="165840" y="82521"/>
                </a:lnTo>
                <a:lnTo>
                  <a:pt x="167710" y="88338"/>
                </a:lnTo>
                <a:lnTo>
                  <a:pt x="168957" y="94121"/>
                </a:lnTo>
                <a:lnTo>
                  <a:pt x="169788" y="99881"/>
                </a:lnTo>
                <a:lnTo>
                  <a:pt x="171295" y="106578"/>
                </a:lnTo>
                <a:lnTo>
                  <a:pt x="173252" y="113901"/>
                </a:lnTo>
                <a:lnTo>
                  <a:pt x="175509" y="121640"/>
                </a:lnTo>
                <a:lnTo>
                  <a:pt x="177014" y="128705"/>
                </a:lnTo>
                <a:lnTo>
                  <a:pt x="178017" y="135319"/>
                </a:lnTo>
                <a:lnTo>
                  <a:pt x="178686" y="141634"/>
                </a:lnTo>
                <a:lnTo>
                  <a:pt x="179429" y="151190"/>
                </a:lnTo>
                <a:lnTo>
                  <a:pt x="179759" y="159565"/>
                </a:lnTo>
                <a:lnTo>
                  <a:pt x="179971" y="180464"/>
                </a:lnTo>
                <a:lnTo>
                  <a:pt x="179988" y="186018"/>
                </a:lnTo>
                <a:lnTo>
                  <a:pt x="179047" y="191625"/>
                </a:lnTo>
                <a:lnTo>
                  <a:pt x="177467" y="197269"/>
                </a:lnTo>
                <a:lnTo>
                  <a:pt x="175462" y="202936"/>
                </a:lnTo>
                <a:lnTo>
                  <a:pt x="170693" y="211773"/>
                </a:lnTo>
                <a:lnTo>
                  <a:pt x="165399" y="218876"/>
                </a:lnTo>
                <a:lnTo>
                  <a:pt x="159871" y="225208"/>
                </a:lnTo>
                <a:lnTo>
                  <a:pt x="154239" y="231197"/>
                </a:lnTo>
                <a:lnTo>
                  <a:pt x="140009" y="245675"/>
                </a:lnTo>
                <a:lnTo>
                  <a:pt x="134299" y="251406"/>
                </a:lnTo>
                <a:lnTo>
                  <a:pt x="131443" y="253315"/>
                </a:lnTo>
                <a:lnTo>
                  <a:pt x="125729" y="255436"/>
                </a:lnTo>
                <a:lnTo>
                  <a:pt x="120015" y="258919"/>
                </a:lnTo>
                <a:lnTo>
                  <a:pt x="114300" y="263642"/>
                </a:lnTo>
                <a:lnTo>
                  <a:pt x="108585" y="268916"/>
                </a:lnTo>
                <a:lnTo>
                  <a:pt x="105728" y="270704"/>
                </a:lnTo>
                <a:lnTo>
                  <a:pt x="100013" y="272690"/>
                </a:lnTo>
                <a:lnTo>
                  <a:pt x="94298" y="273572"/>
                </a:lnTo>
                <a:lnTo>
                  <a:pt x="88583" y="273965"/>
                </a:lnTo>
                <a:lnTo>
                  <a:pt x="82868" y="274139"/>
                </a:lnTo>
                <a:lnTo>
                  <a:pt x="80010" y="275138"/>
                </a:lnTo>
                <a:lnTo>
                  <a:pt x="74295" y="278788"/>
                </a:lnTo>
                <a:lnTo>
                  <a:pt x="68580" y="281046"/>
                </a:lnTo>
                <a:lnTo>
                  <a:pt x="62866" y="282048"/>
                </a:lnTo>
                <a:lnTo>
                  <a:pt x="57150" y="282494"/>
                </a:lnTo>
                <a:lnTo>
                  <a:pt x="51435" y="282692"/>
                </a:lnTo>
                <a:lnTo>
                  <a:pt x="40005" y="282820"/>
                </a:lnTo>
                <a:lnTo>
                  <a:pt x="31433" y="282842"/>
                </a:lnTo>
                <a:lnTo>
                  <a:pt x="29528" y="281892"/>
                </a:lnTo>
                <a:lnTo>
                  <a:pt x="28258" y="280307"/>
                </a:lnTo>
                <a:lnTo>
                  <a:pt x="27411" y="278297"/>
                </a:lnTo>
                <a:lnTo>
                  <a:pt x="25894" y="276958"/>
                </a:lnTo>
                <a:lnTo>
                  <a:pt x="23931" y="276065"/>
                </a:lnTo>
                <a:lnTo>
                  <a:pt x="21669" y="275470"/>
                </a:lnTo>
                <a:lnTo>
                  <a:pt x="20161" y="274120"/>
                </a:lnTo>
                <a:lnTo>
                  <a:pt x="19156" y="272268"/>
                </a:lnTo>
                <a:lnTo>
                  <a:pt x="18039" y="267670"/>
                </a:lnTo>
                <a:lnTo>
                  <a:pt x="17410" y="259726"/>
                </a:lnTo>
                <a:lnTo>
                  <a:pt x="17224" y="251340"/>
                </a:lnTo>
                <a:lnTo>
                  <a:pt x="17156" y="237121"/>
                </a:lnTo>
                <a:lnTo>
                  <a:pt x="18105" y="234267"/>
                </a:lnTo>
                <a:lnTo>
                  <a:pt x="21699" y="228556"/>
                </a:lnTo>
                <a:lnTo>
                  <a:pt x="23992" y="226652"/>
                </a:lnTo>
                <a:lnTo>
                  <a:pt x="26472" y="225382"/>
                </a:lnTo>
                <a:lnTo>
                  <a:pt x="29078" y="224536"/>
                </a:lnTo>
                <a:lnTo>
                  <a:pt x="30815" y="223019"/>
                </a:lnTo>
                <a:lnTo>
                  <a:pt x="31974" y="221056"/>
                </a:lnTo>
                <a:lnTo>
                  <a:pt x="32746" y="218794"/>
                </a:lnTo>
                <a:lnTo>
                  <a:pt x="35166" y="217286"/>
                </a:lnTo>
                <a:lnTo>
                  <a:pt x="38684" y="216281"/>
                </a:lnTo>
                <a:lnTo>
                  <a:pt x="42935" y="215611"/>
                </a:lnTo>
                <a:lnTo>
                  <a:pt x="46721" y="215164"/>
                </a:lnTo>
                <a:lnTo>
                  <a:pt x="50197" y="214867"/>
                </a:lnTo>
                <a:lnTo>
                  <a:pt x="56600" y="214536"/>
                </a:lnTo>
                <a:lnTo>
                  <a:pt x="62621" y="214389"/>
                </a:lnTo>
                <a:lnTo>
                  <a:pt x="103338" y="214274"/>
                </a:lnTo>
                <a:lnTo>
                  <a:pt x="106040" y="215226"/>
                </a:lnTo>
                <a:lnTo>
                  <a:pt x="107841" y="216813"/>
                </a:lnTo>
                <a:lnTo>
                  <a:pt x="109042" y="218823"/>
                </a:lnTo>
                <a:lnTo>
                  <a:pt x="110794" y="220163"/>
                </a:lnTo>
                <a:lnTo>
                  <a:pt x="112916" y="221057"/>
                </a:lnTo>
                <a:lnTo>
                  <a:pt x="117812" y="222049"/>
                </a:lnTo>
                <a:lnTo>
                  <a:pt x="123164" y="222491"/>
                </a:lnTo>
                <a:lnTo>
                  <a:pt x="124972" y="223561"/>
                </a:lnTo>
                <a:lnTo>
                  <a:pt x="126177" y="225227"/>
                </a:lnTo>
                <a:lnTo>
                  <a:pt x="126981" y="227290"/>
                </a:lnTo>
                <a:lnTo>
                  <a:pt x="128469" y="228665"/>
                </a:lnTo>
                <a:lnTo>
                  <a:pt x="130414" y="229582"/>
                </a:lnTo>
                <a:lnTo>
                  <a:pt x="132662" y="230194"/>
                </a:lnTo>
                <a:lnTo>
                  <a:pt x="134162" y="231554"/>
                </a:lnTo>
                <a:lnTo>
                  <a:pt x="135161" y="233413"/>
                </a:lnTo>
                <a:lnTo>
                  <a:pt x="135828" y="235605"/>
                </a:lnTo>
                <a:lnTo>
                  <a:pt x="139108" y="240580"/>
                </a:lnTo>
                <a:lnTo>
                  <a:pt x="143741" y="246919"/>
                </a:lnTo>
                <a:lnTo>
                  <a:pt x="148975" y="256086"/>
                </a:lnTo>
                <a:lnTo>
                  <a:pt x="151936" y="263971"/>
                </a:lnTo>
                <a:lnTo>
                  <a:pt x="152726" y="267407"/>
                </a:lnTo>
                <a:lnTo>
                  <a:pt x="155157" y="270650"/>
                </a:lnTo>
                <a:lnTo>
                  <a:pt x="158684" y="273765"/>
                </a:lnTo>
                <a:lnTo>
                  <a:pt x="162939" y="276794"/>
                </a:lnTo>
                <a:lnTo>
                  <a:pt x="165776" y="280718"/>
                </a:lnTo>
                <a:lnTo>
                  <a:pt x="168928" y="290158"/>
                </a:lnTo>
                <a:lnTo>
                  <a:pt x="171674" y="294390"/>
                </a:lnTo>
                <a:lnTo>
                  <a:pt x="175410" y="298164"/>
                </a:lnTo>
                <a:lnTo>
                  <a:pt x="179805" y="301632"/>
                </a:lnTo>
                <a:lnTo>
                  <a:pt x="182735" y="304896"/>
                </a:lnTo>
                <a:lnTo>
                  <a:pt x="184689" y="308026"/>
                </a:lnTo>
                <a:lnTo>
                  <a:pt x="187812" y="314042"/>
                </a:lnTo>
                <a:lnTo>
                  <a:pt x="192375" y="319891"/>
                </a:lnTo>
                <a:lnTo>
                  <a:pt x="194925" y="321832"/>
                </a:lnTo>
                <a:lnTo>
                  <a:pt x="200299" y="323988"/>
                </a:lnTo>
                <a:lnTo>
                  <a:pt x="202113" y="325516"/>
                </a:lnTo>
                <a:lnTo>
                  <a:pt x="203322" y="327487"/>
                </a:lnTo>
                <a:lnTo>
                  <a:pt x="204128" y="329753"/>
                </a:lnTo>
                <a:lnTo>
                  <a:pt x="204665" y="330312"/>
                </a:lnTo>
                <a:lnTo>
                  <a:pt x="205024" y="329732"/>
                </a:lnTo>
                <a:lnTo>
                  <a:pt x="205528" y="324364"/>
                </a:lnTo>
                <a:lnTo>
                  <a:pt x="205740" y="31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4"/>
          <p:cNvSpPr/>
          <p:nvPr/>
        </p:nvSpPr>
        <p:spPr>
          <a:xfrm>
            <a:off x="2283143" y="3386137"/>
            <a:ext cx="257175" cy="351474"/>
          </a:xfrm>
          <a:custGeom>
            <a:avLst/>
            <a:gdLst/>
            <a:ahLst/>
            <a:cxnLst/>
            <a:rect l="0" t="0" r="0" b="0"/>
            <a:pathLst>
              <a:path w="257175" h="351474">
                <a:moveTo>
                  <a:pt x="257174" y="0"/>
                </a:moveTo>
                <a:lnTo>
                  <a:pt x="245242" y="0"/>
                </a:lnTo>
                <a:lnTo>
                  <a:pt x="242552" y="953"/>
                </a:lnTo>
                <a:lnTo>
                  <a:pt x="237023" y="4551"/>
                </a:lnTo>
                <a:lnTo>
                  <a:pt x="231390" y="6785"/>
                </a:lnTo>
                <a:lnTo>
                  <a:pt x="225712" y="7778"/>
                </a:lnTo>
                <a:lnTo>
                  <a:pt x="220014" y="8220"/>
                </a:lnTo>
                <a:lnTo>
                  <a:pt x="216208" y="9290"/>
                </a:lnTo>
                <a:lnTo>
                  <a:pt x="211766" y="10956"/>
                </a:lnTo>
                <a:lnTo>
                  <a:pt x="206899" y="13019"/>
                </a:lnTo>
                <a:lnTo>
                  <a:pt x="198952" y="15311"/>
                </a:lnTo>
                <a:lnTo>
                  <a:pt x="195499" y="15923"/>
                </a:lnTo>
                <a:lnTo>
                  <a:pt x="189123" y="19142"/>
                </a:lnTo>
                <a:lnTo>
                  <a:pt x="186089" y="21334"/>
                </a:lnTo>
                <a:lnTo>
                  <a:pt x="180178" y="23769"/>
                </a:lnTo>
                <a:lnTo>
                  <a:pt x="174376" y="24852"/>
                </a:lnTo>
                <a:lnTo>
                  <a:pt x="168623" y="25333"/>
                </a:lnTo>
                <a:lnTo>
                  <a:pt x="162890" y="25547"/>
                </a:lnTo>
                <a:lnTo>
                  <a:pt x="151449" y="25684"/>
                </a:lnTo>
                <a:lnTo>
                  <a:pt x="31890" y="25717"/>
                </a:lnTo>
                <a:lnTo>
                  <a:pt x="27927" y="24765"/>
                </a:lnTo>
                <a:lnTo>
                  <a:pt x="23380" y="23178"/>
                </a:lnTo>
                <a:lnTo>
                  <a:pt x="18444" y="21167"/>
                </a:lnTo>
                <a:lnTo>
                  <a:pt x="10419" y="18933"/>
                </a:lnTo>
                <a:lnTo>
                  <a:pt x="6946" y="18337"/>
                </a:lnTo>
                <a:lnTo>
                  <a:pt x="4630" y="18892"/>
                </a:lnTo>
                <a:lnTo>
                  <a:pt x="3087" y="20215"/>
                </a:lnTo>
                <a:lnTo>
                  <a:pt x="2057" y="22049"/>
                </a:lnTo>
                <a:lnTo>
                  <a:pt x="914" y="26627"/>
                </a:lnTo>
                <a:lnTo>
                  <a:pt x="180" y="37328"/>
                </a:lnTo>
                <a:lnTo>
                  <a:pt x="53" y="45774"/>
                </a:lnTo>
                <a:lnTo>
                  <a:pt x="0" y="121648"/>
                </a:lnTo>
                <a:lnTo>
                  <a:pt x="952" y="128724"/>
                </a:lnTo>
                <a:lnTo>
                  <a:pt x="2539" y="135346"/>
                </a:lnTo>
                <a:lnTo>
                  <a:pt x="4550" y="141666"/>
                </a:lnTo>
                <a:lnTo>
                  <a:pt x="9324" y="151228"/>
                </a:lnTo>
                <a:lnTo>
                  <a:pt x="11931" y="155111"/>
                </a:lnTo>
                <a:lnTo>
                  <a:pt x="14827" y="164506"/>
                </a:lnTo>
                <a:lnTo>
                  <a:pt x="16114" y="174079"/>
                </a:lnTo>
                <a:lnTo>
                  <a:pt x="16839" y="184823"/>
                </a:lnTo>
                <a:lnTo>
                  <a:pt x="17008" y="191046"/>
                </a:lnTo>
                <a:lnTo>
                  <a:pt x="18006" y="193087"/>
                </a:lnTo>
                <a:lnTo>
                  <a:pt x="19624" y="194447"/>
                </a:lnTo>
                <a:lnTo>
                  <a:pt x="21655" y="195354"/>
                </a:lnTo>
                <a:lnTo>
                  <a:pt x="23009" y="196911"/>
                </a:lnTo>
                <a:lnTo>
                  <a:pt x="23911" y="198901"/>
                </a:lnTo>
                <a:lnTo>
                  <a:pt x="24513" y="201181"/>
                </a:lnTo>
                <a:lnTo>
                  <a:pt x="24914" y="201748"/>
                </a:lnTo>
                <a:lnTo>
                  <a:pt x="25182" y="201174"/>
                </a:lnTo>
                <a:lnTo>
                  <a:pt x="25360" y="199838"/>
                </a:lnTo>
                <a:lnTo>
                  <a:pt x="28098" y="195815"/>
                </a:lnTo>
                <a:lnTo>
                  <a:pt x="34994" y="188194"/>
                </a:lnTo>
                <a:lnTo>
                  <a:pt x="45858" y="177086"/>
                </a:lnTo>
                <a:lnTo>
                  <a:pt x="50574" y="173302"/>
                </a:lnTo>
                <a:lnTo>
                  <a:pt x="56576" y="168875"/>
                </a:lnTo>
                <a:lnTo>
                  <a:pt x="63435" y="164018"/>
                </a:lnTo>
                <a:lnTo>
                  <a:pt x="68959" y="160780"/>
                </a:lnTo>
                <a:lnTo>
                  <a:pt x="73595" y="158622"/>
                </a:lnTo>
                <a:lnTo>
                  <a:pt x="77638" y="157183"/>
                </a:lnTo>
                <a:lnTo>
                  <a:pt x="82238" y="156224"/>
                </a:lnTo>
                <a:lnTo>
                  <a:pt x="87210" y="155584"/>
                </a:lnTo>
                <a:lnTo>
                  <a:pt x="92430" y="155158"/>
                </a:lnTo>
                <a:lnTo>
                  <a:pt x="97815" y="154873"/>
                </a:lnTo>
                <a:lnTo>
                  <a:pt x="108878" y="154558"/>
                </a:lnTo>
                <a:lnTo>
                  <a:pt x="224847" y="154305"/>
                </a:lnTo>
                <a:lnTo>
                  <a:pt x="228003" y="155258"/>
                </a:lnTo>
                <a:lnTo>
                  <a:pt x="234049" y="158856"/>
                </a:lnTo>
                <a:lnTo>
                  <a:pt x="236042" y="161149"/>
                </a:lnTo>
                <a:lnTo>
                  <a:pt x="237371" y="163630"/>
                </a:lnTo>
                <a:lnTo>
                  <a:pt x="238848" y="168927"/>
                </a:lnTo>
                <a:lnTo>
                  <a:pt x="239504" y="174456"/>
                </a:lnTo>
                <a:lnTo>
                  <a:pt x="240632" y="177264"/>
                </a:lnTo>
                <a:lnTo>
                  <a:pt x="245817" y="185767"/>
                </a:lnTo>
                <a:lnTo>
                  <a:pt x="247364" y="191466"/>
                </a:lnTo>
                <a:lnTo>
                  <a:pt x="248235" y="200029"/>
                </a:lnTo>
                <a:lnTo>
                  <a:pt x="248493" y="208599"/>
                </a:lnTo>
                <a:lnTo>
                  <a:pt x="251093" y="216853"/>
                </a:lnTo>
                <a:lnTo>
                  <a:pt x="254472" y="225919"/>
                </a:lnTo>
                <a:lnTo>
                  <a:pt x="255973" y="233123"/>
                </a:lnTo>
                <a:lnTo>
                  <a:pt x="256640" y="242041"/>
                </a:lnTo>
                <a:lnTo>
                  <a:pt x="256937" y="251401"/>
                </a:lnTo>
                <a:lnTo>
                  <a:pt x="257127" y="265171"/>
                </a:lnTo>
                <a:lnTo>
                  <a:pt x="257165" y="281615"/>
                </a:lnTo>
                <a:lnTo>
                  <a:pt x="256215" y="285851"/>
                </a:lnTo>
                <a:lnTo>
                  <a:pt x="252620" y="293097"/>
                </a:lnTo>
                <a:lnTo>
                  <a:pt x="250328" y="295411"/>
                </a:lnTo>
                <a:lnTo>
                  <a:pt x="247848" y="296953"/>
                </a:lnTo>
                <a:lnTo>
                  <a:pt x="245242" y="297981"/>
                </a:lnTo>
                <a:lnTo>
                  <a:pt x="243504" y="300572"/>
                </a:lnTo>
                <a:lnTo>
                  <a:pt x="241574" y="308530"/>
                </a:lnTo>
                <a:lnTo>
                  <a:pt x="238175" y="315877"/>
                </a:lnTo>
                <a:lnTo>
                  <a:pt x="230907" y="325369"/>
                </a:lnTo>
                <a:lnTo>
                  <a:pt x="228233" y="328355"/>
                </a:lnTo>
                <a:lnTo>
                  <a:pt x="226450" y="331298"/>
                </a:lnTo>
                <a:lnTo>
                  <a:pt x="224469" y="337109"/>
                </a:lnTo>
                <a:lnTo>
                  <a:pt x="222988" y="339039"/>
                </a:lnTo>
                <a:lnTo>
                  <a:pt x="221048" y="340326"/>
                </a:lnTo>
                <a:lnTo>
                  <a:pt x="218803" y="341184"/>
                </a:lnTo>
                <a:lnTo>
                  <a:pt x="217306" y="342709"/>
                </a:lnTo>
                <a:lnTo>
                  <a:pt x="216308" y="344677"/>
                </a:lnTo>
                <a:lnTo>
                  <a:pt x="215642" y="346942"/>
                </a:lnTo>
                <a:lnTo>
                  <a:pt x="214246" y="348452"/>
                </a:lnTo>
                <a:lnTo>
                  <a:pt x="212363" y="349459"/>
                </a:lnTo>
                <a:lnTo>
                  <a:pt x="207731" y="350578"/>
                </a:lnTo>
                <a:lnTo>
                  <a:pt x="199767" y="351208"/>
                </a:lnTo>
                <a:lnTo>
                  <a:pt x="194195" y="351355"/>
                </a:lnTo>
                <a:lnTo>
                  <a:pt x="142874" y="351473"/>
                </a:lnTo>
                <a:lnTo>
                  <a:pt x="140969" y="350520"/>
                </a:lnTo>
                <a:lnTo>
                  <a:pt x="139699" y="348933"/>
                </a:lnTo>
                <a:lnTo>
                  <a:pt x="138852" y="346922"/>
                </a:lnTo>
                <a:lnTo>
                  <a:pt x="137335" y="345581"/>
                </a:lnTo>
                <a:lnTo>
                  <a:pt x="135372" y="344687"/>
                </a:lnTo>
                <a:lnTo>
                  <a:pt x="130649" y="343695"/>
                </a:lnTo>
                <a:lnTo>
                  <a:pt x="122636" y="343136"/>
                </a:lnTo>
                <a:lnTo>
                  <a:pt x="117052" y="343005"/>
                </a:lnTo>
                <a:lnTo>
                  <a:pt x="85724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5"/>
          <p:cNvSpPr/>
          <p:nvPr/>
        </p:nvSpPr>
        <p:spPr>
          <a:xfrm>
            <a:off x="5840837" y="5239312"/>
            <a:ext cx="32888" cy="23718"/>
          </a:xfrm>
          <a:custGeom>
            <a:avLst/>
            <a:gdLst/>
            <a:ahLst/>
            <a:cxnLst/>
            <a:rect l="0" t="0" r="0" b="0"/>
            <a:pathLst>
              <a:path w="32888" h="23718">
                <a:moveTo>
                  <a:pt x="17038" y="7058"/>
                </a:moveTo>
                <a:lnTo>
                  <a:pt x="17038" y="18989"/>
                </a:lnTo>
                <a:lnTo>
                  <a:pt x="17990" y="20727"/>
                </a:lnTo>
                <a:lnTo>
                  <a:pt x="19578" y="21886"/>
                </a:lnTo>
                <a:lnTo>
                  <a:pt x="21588" y="22658"/>
                </a:lnTo>
                <a:lnTo>
                  <a:pt x="22929" y="22220"/>
                </a:lnTo>
                <a:lnTo>
                  <a:pt x="23823" y="20976"/>
                </a:lnTo>
                <a:lnTo>
                  <a:pt x="24418" y="19194"/>
                </a:lnTo>
                <a:lnTo>
                  <a:pt x="25768" y="18006"/>
                </a:lnTo>
                <a:lnTo>
                  <a:pt x="27621" y="17214"/>
                </a:lnTo>
                <a:lnTo>
                  <a:pt x="29808" y="16686"/>
                </a:lnTo>
                <a:lnTo>
                  <a:pt x="31266" y="15381"/>
                </a:lnTo>
                <a:lnTo>
                  <a:pt x="32238" y="13560"/>
                </a:lnTo>
                <a:lnTo>
                  <a:pt x="32887" y="11393"/>
                </a:lnTo>
                <a:lnTo>
                  <a:pt x="32366" y="9947"/>
                </a:lnTo>
                <a:lnTo>
                  <a:pt x="31067" y="8984"/>
                </a:lnTo>
                <a:lnTo>
                  <a:pt x="29248" y="8342"/>
                </a:lnTo>
                <a:lnTo>
                  <a:pt x="27083" y="7914"/>
                </a:lnTo>
                <a:lnTo>
                  <a:pt x="24687" y="7628"/>
                </a:lnTo>
                <a:lnTo>
                  <a:pt x="22137" y="7438"/>
                </a:lnTo>
                <a:lnTo>
                  <a:pt x="20437" y="8264"/>
                </a:lnTo>
                <a:lnTo>
                  <a:pt x="19304" y="9767"/>
                </a:lnTo>
                <a:lnTo>
                  <a:pt x="18549" y="11721"/>
                </a:lnTo>
                <a:lnTo>
                  <a:pt x="17093" y="13024"/>
                </a:lnTo>
                <a:lnTo>
                  <a:pt x="15169" y="13893"/>
                </a:lnTo>
                <a:lnTo>
                  <a:pt x="12934" y="14472"/>
                </a:lnTo>
                <a:lnTo>
                  <a:pt x="11445" y="13906"/>
                </a:lnTo>
                <a:lnTo>
                  <a:pt x="10452" y="12575"/>
                </a:lnTo>
                <a:lnTo>
                  <a:pt x="9789" y="10736"/>
                </a:lnTo>
                <a:lnTo>
                  <a:pt x="9348" y="8557"/>
                </a:lnTo>
                <a:lnTo>
                  <a:pt x="9053" y="6153"/>
                </a:lnTo>
                <a:lnTo>
                  <a:pt x="8857" y="3597"/>
                </a:lnTo>
                <a:lnTo>
                  <a:pt x="7774" y="1893"/>
                </a:lnTo>
                <a:lnTo>
                  <a:pt x="6099" y="757"/>
                </a:lnTo>
                <a:lnTo>
                  <a:pt x="4031" y="0"/>
                </a:lnTo>
                <a:lnTo>
                  <a:pt x="2652" y="447"/>
                </a:lnTo>
                <a:lnTo>
                  <a:pt x="1731" y="1698"/>
                </a:lnTo>
                <a:lnTo>
                  <a:pt x="1118" y="3485"/>
                </a:lnTo>
                <a:lnTo>
                  <a:pt x="710" y="5628"/>
                </a:lnTo>
                <a:lnTo>
                  <a:pt x="438" y="8010"/>
                </a:lnTo>
                <a:lnTo>
                  <a:pt x="256" y="10550"/>
                </a:lnTo>
                <a:lnTo>
                  <a:pt x="135" y="13196"/>
                </a:lnTo>
                <a:lnTo>
                  <a:pt x="0" y="18676"/>
                </a:lnTo>
                <a:lnTo>
                  <a:pt x="917" y="20518"/>
                </a:lnTo>
                <a:lnTo>
                  <a:pt x="2480" y="21746"/>
                </a:lnTo>
                <a:lnTo>
                  <a:pt x="4475" y="22566"/>
                </a:lnTo>
                <a:lnTo>
                  <a:pt x="6758" y="23111"/>
                </a:lnTo>
                <a:lnTo>
                  <a:pt x="9232" y="23475"/>
                </a:lnTo>
                <a:lnTo>
                  <a:pt x="11834" y="23717"/>
                </a:lnTo>
                <a:lnTo>
                  <a:pt x="13568" y="22926"/>
                </a:lnTo>
                <a:lnTo>
                  <a:pt x="14725" y="21447"/>
                </a:lnTo>
                <a:lnTo>
                  <a:pt x="15496" y="19508"/>
                </a:lnTo>
                <a:lnTo>
                  <a:pt x="16009" y="17263"/>
                </a:lnTo>
                <a:lnTo>
                  <a:pt x="16352" y="14814"/>
                </a:lnTo>
                <a:lnTo>
                  <a:pt x="16581" y="12229"/>
                </a:lnTo>
                <a:lnTo>
                  <a:pt x="17686" y="10505"/>
                </a:lnTo>
                <a:lnTo>
                  <a:pt x="19375" y="9355"/>
                </a:lnTo>
                <a:lnTo>
                  <a:pt x="21453" y="8590"/>
                </a:lnTo>
                <a:lnTo>
                  <a:pt x="21886" y="8079"/>
                </a:lnTo>
                <a:lnTo>
                  <a:pt x="21223" y="7738"/>
                </a:lnTo>
                <a:lnTo>
                  <a:pt x="19827" y="7512"/>
                </a:lnTo>
                <a:lnTo>
                  <a:pt x="18897" y="8313"/>
                </a:lnTo>
                <a:lnTo>
                  <a:pt x="18277" y="9799"/>
                </a:lnTo>
                <a:lnTo>
                  <a:pt x="17864" y="11743"/>
                </a:lnTo>
                <a:lnTo>
                  <a:pt x="18541" y="13039"/>
                </a:lnTo>
                <a:lnTo>
                  <a:pt x="19945" y="13903"/>
                </a:lnTo>
                <a:lnTo>
                  <a:pt x="21833" y="14478"/>
                </a:lnTo>
                <a:lnTo>
                  <a:pt x="22140" y="14862"/>
                </a:lnTo>
                <a:lnTo>
                  <a:pt x="21392" y="15118"/>
                </a:lnTo>
                <a:lnTo>
                  <a:pt x="17038" y="15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6"/>
          <p:cNvSpPr/>
          <p:nvPr/>
        </p:nvSpPr>
        <p:spPr>
          <a:xfrm>
            <a:off x="714375" y="3960495"/>
            <a:ext cx="291465" cy="317183"/>
          </a:xfrm>
          <a:custGeom>
            <a:avLst/>
            <a:gdLst/>
            <a:ahLst/>
            <a:cxnLst/>
            <a:rect l="0" t="0" r="0" b="0"/>
            <a:pathLst>
              <a:path w="291465" h="317183">
                <a:moveTo>
                  <a:pt x="120014" y="0"/>
                </a:moveTo>
                <a:lnTo>
                  <a:pt x="99863" y="0"/>
                </a:lnTo>
                <a:lnTo>
                  <a:pt x="97055" y="952"/>
                </a:lnTo>
                <a:lnTo>
                  <a:pt x="91395" y="4550"/>
                </a:lnTo>
                <a:lnTo>
                  <a:pt x="83165" y="6785"/>
                </a:lnTo>
                <a:lnTo>
                  <a:pt x="78303" y="7381"/>
                </a:lnTo>
                <a:lnTo>
                  <a:pt x="74109" y="8730"/>
                </a:lnTo>
                <a:lnTo>
                  <a:pt x="66910" y="12770"/>
                </a:lnTo>
                <a:lnTo>
                  <a:pt x="64609" y="15181"/>
                </a:lnTo>
                <a:lnTo>
                  <a:pt x="63075" y="17740"/>
                </a:lnTo>
                <a:lnTo>
                  <a:pt x="62052" y="20399"/>
                </a:lnTo>
                <a:lnTo>
                  <a:pt x="60418" y="22172"/>
                </a:lnTo>
                <a:lnTo>
                  <a:pt x="58376" y="23354"/>
                </a:lnTo>
                <a:lnTo>
                  <a:pt x="53567" y="24667"/>
                </a:lnTo>
                <a:lnTo>
                  <a:pt x="48255" y="25250"/>
                </a:lnTo>
                <a:lnTo>
                  <a:pt x="46457" y="26358"/>
                </a:lnTo>
                <a:lnTo>
                  <a:pt x="45259" y="28049"/>
                </a:lnTo>
                <a:lnTo>
                  <a:pt x="44460" y="30130"/>
                </a:lnTo>
                <a:lnTo>
                  <a:pt x="38785" y="37608"/>
                </a:lnTo>
                <a:lnTo>
                  <a:pt x="37286" y="40312"/>
                </a:lnTo>
                <a:lnTo>
                  <a:pt x="34225" y="48668"/>
                </a:lnTo>
                <a:lnTo>
                  <a:pt x="28661" y="57176"/>
                </a:lnTo>
                <a:lnTo>
                  <a:pt x="25637" y="65730"/>
                </a:lnTo>
                <a:lnTo>
                  <a:pt x="20084" y="74297"/>
                </a:lnTo>
                <a:lnTo>
                  <a:pt x="17063" y="82868"/>
                </a:lnTo>
                <a:lnTo>
                  <a:pt x="11511" y="91440"/>
                </a:lnTo>
                <a:lnTo>
                  <a:pt x="9878" y="97155"/>
                </a:lnTo>
                <a:lnTo>
                  <a:pt x="8959" y="105727"/>
                </a:lnTo>
                <a:lnTo>
                  <a:pt x="8687" y="114300"/>
                </a:lnTo>
                <a:lnTo>
                  <a:pt x="7696" y="117157"/>
                </a:lnTo>
                <a:lnTo>
                  <a:pt x="2703" y="125730"/>
                </a:lnTo>
                <a:lnTo>
                  <a:pt x="1201" y="131445"/>
                </a:lnTo>
                <a:lnTo>
                  <a:pt x="355" y="140017"/>
                </a:lnTo>
                <a:lnTo>
                  <a:pt x="105" y="148590"/>
                </a:lnTo>
                <a:lnTo>
                  <a:pt x="0" y="191452"/>
                </a:lnTo>
                <a:lnTo>
                  <a:pt x="952" y="193357"/>
                </a:lnTo>
                <a:lnTo>
                  <a:pt x="2540" y="194627"/>
                </a:lnTo>
                <a:lnTo>
                  <a:pt x="4550" y="195474"/>
                </a:lnTo>
                <a:lnTo>
                  <a:pt x="5891" y="196991"/>
                </a:lnTo>
                <a:lnTo>
                  <a:pt x="6785" y="198954"/>
                </a:lnTo>
                <a:lnTo>
                  <a:pt x="7778" y="203677"/>
                </a:lnTo>
                <a:lnTo>
                  <a:pt x="8219" y="208950"/>
                </a:lnTo>
                <a:lnTo>
                  <a:pt x="9289" y="210737"/>
                </a:lnTo>
                <a:lnTo>
                  <a:pt x="10955" y="211929"/>
                </a:lnTo>
                <a:lnTo>
                  <a:pt x="13018" y="212723"/>
                </a:lnTo>
                <a:lnTo>
                  <a:pt x="14394" y="214205"/>
                </a:lnTo>
                <a:lnTo>
                  <a:pt x="15310" y="216146"/>
                </a:lnTo>
                <a:lnTo>
                  <a:pt x="15922" y="218392"/>
                </a:lnTo>
                <a:lnTo>
                  <a:pt x="19141" y="223428"/>
                </a:lnTo>
                <a:lnTo>
                  <a:pt x="23747" y="229793"/>
                </a:lnTo>
                <a:lnTo>
                  <a:pt x="28969" y="238973"/>
                </a:lnTo>
                <a:lnTo>
                  <a:pt x="31695" y="242182"/>
                </a:lnTo>
                <a:lnTo>
                  <a:pt x="34465" y="244322"/>
                </a:lnTo>
                <a:lnTo>
                  <a:pt x="37264" y="245749"/>
                </a:lnTo>
                <a:lnTo>
                  <a:pt x="39130" y="247652"/>
                </a:lnTo>
                <a:lnTo>
                  <a:pt x="40374" y="249874"/>
                </a:lnTo>
                <a:lnTo>
                  <a:pt x="41203" y="252307"/>
                </a:lnTo>
                <a:lnTo>
                  <a:pt x="42709" y="253930"/>
                </a:lnTo>
                <a:lnTo>
                  <a:pt x="44665" y="255012"/>
                </a:lnTo>
                <a:lnTo>
                  <a:pt x="46921" y="255732"/>
                </a:lnTo>
                <a:lnTo>
                  <a:pt x="48426" y="257166"/>
                </a:lnTo>
                <a:lnTo>
                  <a:pt x="49429" y="259074"/>
                </a:lnTo>
                <a:lnTo>
                  <a:pt x="50097" y="261298"/>
                </a:lnTo>
                <a:lnTo>
                  <a:pt x="51495" y="262781"/>
                </a:lnTo>
                <a:lnTo>
                  <a:pt x="53380" y="263770"/>
                </a:lnTo>
                <a:lnTo>
                  <a:pt x="55589" y="264429"/>
                </a:lnTo>
                <a:lnTo>
                  <a:pt x="60583" y="267701"/>
                </a:lnTo>
                <a:lnTo>
                  <a:pt x="68750" y="274899"/>
                </a:lnTo>
                <a:lnTo>
                  <a:pt x="75323" y="280292"/>
                </a:lnTo>
                <a:lnTo>
                  <a:pt x="79743" y="283064"/>
                </a:lnTo>
                <a:lnTo>
                  <a:pt x="88781" y="288684"/>
                </a:lnTo>
                <a:lnTo>
                  <a:pt x="95973" y="294356"/>
                </a:lnTo>
                <a:lnTo>
                  <a:pt x="102344" y="300052"/>
                </a:lnTo>
                <a:lnTo>
                  <a:pt x="105377" y="302905"/>
                </a:lnTo>
                <a:lnTo>
                  <a:pt x="108351" y="304806"/>
                </a:lnTo>
                <a:lnTo>
                  <a:pt x="114196" y="306919"/>
                </a:lnTo>
                <a:lnTo>
                  <a:pt x="122841" y="308109"/>
                </a:lnTo>
                <a:lnTo>
                  <a:pt x="125709" y="309228"/>
                </a:lnTo>
                <a:lnTo>
                  <a:pt x="134296" y="314402"/>
                </a:lnTo>
                <a:lnTo>
                  <a:pt x="140014" y="315947"/>
                </a:lnTo>
                <a:lnTo>
                  <a:pt x="148589" y="316816"/>
                </a:lnTo>
                <a:lnTo>
                  <a:pt x="157162" y="317074"/>
                </a:lnTo>
                <a:lnTo>
                  <a:pt x="200024" y="317182"/>
                </a:lnTo>
                <a:lnTo>
                  <a:pt x="201929" y="316229"/>
                </a:lnTo>
                <a:lnTo>
                  <a:pt x="203199" y="314642"/>
                </a:lnTo>
                <a:lnTo>
                  <a:pt x="204046" y="312631"/>
                </a:lnTo>
                <a:lnTo>
                  <a:pt x="205563" y="311291"/>
                </a:lnTo>
                <a:lnTo>
                  <a:pt x="207527" y="310397"/>
                </a:lnTo>
                <a:lnTo>
                  <a:pt x="209789" y="309801"/>
                </a:lnTo>
                <a:lnTo>
                  <a:pt x="211296" y="308452"/>
                </a:lnTo>
                <a:lnTo>
                  <a:pt x="212302" y="306599"/>
                </a:lnTo>
                <a:lnTo>
                  <a:pt x="212972" y="304412"/>
                </a:lnTo>
                <a:lnTo>
                  <a:pt x="214371" y="302954"/>
                </a:lnTo>
                <a:lnTo>
                  <a:pt x="216256" y="301982"/>
                </a:lnTo>
                <a:lnTo>
                  <a:pt x="220891" y="300901"/>
                </a:lnTo>
                <a:lnTo>
                  <a:pt x="226126" y="300422"/>
                </a:lnTo>
                <a:lnTo>
                  <a:pt x="228855" y="299341"/>
                </a:lnTo>
                <a:lnTo>
                  <a:pt x="237248" y="294222"/>
                </a:lnTo>
                <a:lnTo>
                  <a:pt x="242921" y="292690"/>
                </a:lnTo>
                <a:lnTo>
                  <a:pt x="244814" y="291329"/>
                </a:lnTo>
                <a:lnTo>
                  <a:pt x="246077" y="289469"/>
                </a:lnTo>
                <a:lnTo>
                  <a:pt x="246919" y="287277"/>
                </a:lnTo>
                <a:lnTo>
                  <a:pt x="248432" y="285815"/>
                </a:lnTo>
                <a:lnTo>
                  <a:pt x="250394" y="284841"/>
                </a:lnTo>
                <a:lnTo>
                  <a:pt x="252654" y="284191"/>
                </a:lnTo>
                <a:lnTo>
                  <a:pt x="254161" y="282806"/>
                </a:lnTo>
                <a:lnTo>
                  <a:pt x="255165" y="280929"/>
                </a:lnTo>
                <a:lnTo>
                  <a:pt x="256282" y="276305"/>
                </a:lnTo>
                <a:lnTo>
                  <a:pt x="256778" y="271075"/>
                </a:lnTo>
                <a:lnTo>
                  <a:pt x="257862" y="269299"/>
                </a:lnTo>
                <a:lnTo>
                  <a:pt x="259538" y="268115"/>
                </a:lnTo>
                <a:lnTo>
                  <a:pt x="261608" y="267326"/>
                </a:lnTo>
                <a:lnTo>
                  <a:pt x="269071" y="261664"/>
                </a:lnTo>
                <a:lnTo>
                  <a:pt x="270821" y="259215"/>
                </a:lnTo>
                <a:lnTo>
                  <a:pt x="272764" y="253954"/>
                </a:lnTo>
                <a:lnTo>
                  <a:pt x="274235" y="252170"/>
                </a:lnTo>
                <a:lnTo>
                  <a:pt x="276168" y="250981"/>
                </a:lnTo>
                <a:lnTo>
                  <a:pt x="278409" y="250188"/>
                </a:lnTo>
                <a:lnTo>
                  <a:pt x="279904" y="248707"/>
                </a:lnTo>
                <a:lnTo>
                  <a:pt x="280900" y="246767"/>
                </a:lnTo>
                <a:lnTo>
                  <a:pt x="282007" y="242072"/>
                </a:lnTo>
                <a:lnTo>
                  <a:pt x="282630" y="234073"/>
                </a:lnTo>
                <a:lnTo>
                  <a:pt x="282814" y="225670"/>
                </a:lnTo>
                <a:lnTo>
                  <a:pt x="282857" y="219995"/>
                </a:lnTo>
                <a:lnTo>
                  <a:pt x="283821" y="217148"/>
                </a:lnTo>
                <a:lnTo>
                  <a:pt x="288776" y="208591"/>
                </a:lnTo>
                <a:lnTo>
                  <a:pt x="290270" y="202879"/>
                </a:lnTo>
                <a:lnTo>
                  <a:pt x="291110" y="194309"/>
                </a:lnTo>
                <a:lnTo>
                  <a:pt x="291360" y="185737"/>
                </a:lnTo>
                <a:lnTo>
                  <a:pt x="291464" y="151447"/>
                </a:lnTo>
                <a:lnTo>
                  <a:pt x="290511" y="148590"/>
                </a:lnTo>
                <a:lnTo>
                  <a:pt x="285573" y="140017"/>
                </a:lnTo>
                <a:lnTo>
                  <a:pt x="282734" y="131445"/>
                </a:lnTo>
                <a:lnTo>
                  <a:pt x="277236" y="122872"/>
                </a:lnTo>
                <a:lnTo>
                  <a:pt x="275616" y="117157"/>
                </a:lnTo>
                <a:lnTo>
                  <a:pt x="274703" y="108584"/>
                </a:lnTo>
                <a:lnTo>
                  <a:pt x="273623" y="106680"/>
                </a:lnTo>
                <a:lnTo>
                  <a:pt x="271950" y="105409"/>
                </a:lnTo>
                <a:lnTo>
                  <a:pt x="269882" y="104563"/>
                </a:lnTo>
                <a:lnTo>
                  <a:pt x="268504" y="103046"/>
                </a:lnTo>
                <a:lnTo>
                  <a:pt x="267585" y="101082"/>
                </a:lnTo>
                <a:lnTo>
                  <a:pt x="266972" y="98821"/>
                </a:lnTo>
                <a:lnTo>
                  <a:pt x="263752" y="93767"/>
                </a:lnTo>
                <a:lnTo>
                  <a:pt x="261559" y="91087"/>
                </a:lnTo>
                <a:lnTo>
                  <a:pt x="260098" y="88347"/>
                </a:lnTo>
                <a:lnTo>
                  <a:pt x="257088" y="79940"/>
                </a:lnTo>
                <a:lnTo>
                  <a:pt x="250587" y="71417"/>
                </a:lnTo>
                <a:lnTo>
                  <a:pt x="245357" y="65713"/>
                </a:lnTo>
                <a:lnTo>
                  <a:pt x="243581" y="62859"/>
                </a:lnTo>
                <a:lnTo>
                  <a:pt x="241608" y="57147"/>
                </a:lnTo>
                <a:lnTo>
                  <a:pt x="240129" y="55243"/>
                </a:lnTo>
                <a:lnTo>
                  <a:pt x="238191" y="53973"/>
                </a:lnTo>
                <a:lnTo>
                  <a:pt x="235946" y="53127"/>
                </a:lnTo>
                <a:lnTo>
                  <a:pt x="234450" y="51611"/>
                </a:lnTo>
                <a:lnTo>
                  <a:pt x="233452" y="49647"/>
                </a:lnTo>
                <a:lnTo>
                  <a:pt x="232787" y="47385"/>
                </a:lnTo>
                <a:lnTo>
                  <a:pt x="231391" y="45877"/>
                </a:lnTo>
                <a:lnTo>
                  <a:pt x="229508" y="44872"/>
                </a:lnTo>
                <a:lnTo>
                  <a:pt x="227300" y="44202"/>
                </a:lnTo>
                <a:lnTo>
                  <a:pt x="225828" y="42803"/>
                </a:lnTo>
                <a:lnTo>
                  <a:pt x="224847" y="40918"/>
                </a:lnTo>
                <a:lnTo>
                  <a:pt x="224193" y="38708"/>
                </a:lnTo>
                <a:lnTo>
                  <a:pt x="220899" y="36283"/>
                </a:lnTo>
                <a:lnTo>
                  <a:pt x="215846" y="33713"/>
                </a:lnTo>
                <a:lnTo>
                  <a:pt x="209620" y="31048"/>
                </a:lnTo>
                <a:lnTo>
                  <a:pt x="204516" y="29271"/>
                </a:lnTo>
                <a:lnTo>
                  <a:pt x="196306" y="27296"/>
                </a:lnTo>
                <a:lnTo>
                  <a:pt x="193735" y="25817"/>
                </a:lnTo>
                <a:lnTo>
                  <a:pt x="192022" y="23879"/>
                </a:lnTo>
                <a:lnTo>
                  <a:pt x="190879" y="21634"/>
                </a:lnTo>
                <a:lnTo>
                  <a:pt x="189165" y="20137"/>
                </a:lnTo>
                <a:lnTo>
                  <a:pt x="187070" y="19140"/>
                </a:lnTo>
                <a:lnTo>
                  <a:pt x="184721" y="18475"/>
                </a:lnTo>
                <a:lnTo>
                  <a:pt x="179570" y="15196"/>
                </a:lnTo>
                <a:lnTo>
                  <a:pt x="176863" y="12988"/>
                </a:lnTo>
                <a:lnTo>
                  <a:pt x="174106" y="11516"/>
                </a:lnTo>
                <a:lnTo>
                  <a:pt x="168503" y="9881"/>
                </a:lnTo>
                <a:lnTo>
                  <a:pt x="159993" y="8960"/>
                </a:lnTo>
                <a:lnTo>
                  <a:pt x="151439" y="8687"/>
                </a:lnTo>
                <a:lnTo>
                  <a:pt x="142872" y="8606"/>
                </a:lnTo>
                <a:lnTo>
                  <a:pt x="140968" y="7642"/>
                </a:lnTo>
                <a:lnTo>
                  <a:pt x="139698" y="6047"/>
                </a:lnTo>
                <a:lnTo>
                  <a:pt x="138852" y="4031"/>
                </a:lnTo>
                <a:lnTo>
                  <a:pt x="137335" y="2687"/>
                </a:lnTo>
                <a:lnTo>
                  <a:pt x="135372" y="1792"/>
                </a:lnTo>
                <a:lnTo>
                  <a:pt x="130650" y="796"/>
                </a:lnTo>
                <a:lnTo>
                  <a:pt x="122637" y="236"/>
                </a:lnTo>
                <a:lnTo>
                  <a:pt x="114230" y="69"/>
                </a:lnTo>
                <a:lnTo>
                  <a:pt x="514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7"/>
          <p:cNvSpPr/>
          <p:nvPr/>
        </p:nvSpPr>
        <p:spPr>
          <a:xfrm>
            <a:off x="320039" y="4029075"/>
            <a:ext cx="162879" cy="274321"/>
          </a:xfrm>
          <a:custGeom>
            <a:avLst/>
            <a:gdLst/>
            <a:ahLst/>
            <a:cxnLst/>
            <a:rect l="0" t="0" r="0" b="0"/>
            <a:pathLst>
              <a:path w="162879" h="274321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5892" y="22959"/>
                </a:lnTo>
                <a:lnTo>
                  <a:pt x="8731" y="31462"/>
                </a:lnTo>
                <a:lnTo>
                  <a:pt x="12771" y="37160"/>
                </a:lnTo>
                <a:lnTo>
                  <a:pt x="17741" y="42868"/>
                </a:lnTo>
                <a:lnTo>
                  <a:pt x="20400" y="45723"/>
                </a:lnTo>
                <a:lnTo>
                  <a:pt x="22173" y="48580"/>
                </a:lnTo>
                <a:lnTo>
                  <a:pt x="25620" y="57151"/>
                </a:lnTo>
                <a:lnTo>
                  <a:pt x="29802" y="62865"/>
                </a:lnTo>
                <a:lnTo>
                  <a:pt x="32295" y="68580"/>
                </a:lnTo>
                <a:lnTo>
                  <a:pt x="32960" y="71437"/>
                </a:lnTo>
                <a:lnTo>
                  <a:pt x="36239" y="77152"/>
                </a:lnTo>
                <a:lnTo>
                  <a:pt x="40872" y="82867"/>
                </a:lnTo>
                <a:lnTo>
                  <a:pt x="43440" y="85725"/>
                </a:lnTo>
                <a:lnTo>
                  <a:pt x="46105" y="88582"/>
                </a:lnTo>
                <a:lnTo>
                  <a:pt x="47882" y="91440"/>
                </a:lnTo>
                <a:lnTo>
                  <a:pt x="49856" y="97155"/>
                </a:lnTo>
                <a:lnTo>
                  <a:pt x="53273" y="105410"/>
                </a:lnTo>
                <a:lnTo>
                  <a:pt x="55518" y="110278"/>
                </a:lnTo>
                <a:lnTo>
                  <a:pt x="60553" y="118227"/>
                </a:lnTo>
                <a:lnTo>
                  <a:pt x="63228" y="121680"/>
                </a:lnTo>
                <a:lnTo>
                  <a:pt x="66202" y="128058"/>
                </a:lnTo>
                <a:lnTo>
                  <a:pt x="66995" y="131091"/>
                </a:lnTo>
                <a:lnTo>
                  <a:pt x="70416" y="137003"/>
                </a:lnTo>
                <a:lnTo>
                  <a:pt x="72661" y="139913"/>
                </a:lnTo>
                <a:lnTo>
                  <a:pt x="75157" y="145686"/>
                </a:lnTo>
                <a:lnTo>
                  <a:pt x="75822" y="148559"/>
                </a:lnTo>
                <a:lnTo>
                  <a:pt x="77218" y="150474"/>
                </a:lnTo>
                <a:lnTo>
                  <a:pt x="79101" y="151751"/>
                </a:lnTo>
                <a:lnTo>
                  <a:pt x="81309" y="152602"/>
                </a:lnTo>
                <a:lnTo>
                  <a:pt x="82781" y="155075"/>
                </a:lnTo>
                <a:lnTo>
                  <a:pt x="84417" y="162902"/>
                </a:lnTo>
                <a:lnTo>
                  <a:pt x="85806" y="165751"/>
                </a:lnTo>
                <a:lnTo>
                  <a:pt x="87684" y="167651"/>
                </a:lnTo>
                <a:lnTo>
                  <a:pt x="92311" y="170713"/>
                </a:lnTo>
                <a:lnTo>
                  <a:pt x="94878" y="172864"/>
                </a:lnTo>
                <a:lnTo>
                  <a:pt x="97542" y="175250"/>
                </a:lnTo>
                <a:lnTo>
                  <a:pt x="99318" y="177793"/>
                </a:lnTo>
                <a:lnTo>
                  <a:pt x="101292" y="183159"/>
                </a:lnTo>
                <a:lnTo>
                  <a:pt x="102403" y="191535"/>
                </a:lnTo>
                <a:lnTo>
                  <a:pt x="103511" y="194365"/>
                </a:lnTo>
                <a:lnTo>
                  <a:pt x="107283" y="200049"/>
                </a:lnTo>
                <a:lnTo>
                  <a:pt x="109594" y="205751"/>
                </a:lnTo>
                <a:lnTo>
                  <a:pt x="110210" y="208604"/>
                </a:lnTo>
                <a:lnTo>
                  <a:pt x="113435" y="214315"/>
                </a:lnTo>
                <a:lnTo>
                  <a:pt x="118043" y="220029"/>
                </a:lnTo>
                <a:lnTo>
                  <a:pt x="120606" y="222886"/>
                </a:lnTo>
                <a:lnTo>
                  <a:pt x="125993" y="228600"/>
                </a:lnTo>
                <a:lnTo>
                  <a:pt x="131562" y="234315"/>
                </a:lnTo>
                <a:lnTo>
                  <a:pt x="133428" y="237172"/>
                </a:lnTo>
                <a:lnTo>
                  <a:pt x="135502" y="242887"/>
                </a:lnTo>
                <a:lnTo>
                  <a:pt x="136669" y="251460"/>
                </a:lnTo>
                <a:lnTo>
                  <a:pt x="137785" y="253365"/>
                </a:lnTo>
                <a:lnTo>
                  <a:pt x="139482" y="254635"/>
                </a:lnTo>
                <a:lnTo>
                  <a:pt x="141566" y="255482"/>
                </a:lnTo>
                <a:lnTo>
                  <a:pt x="142955" y="256998"/>
                </a:lnTo>
                <a:lnTo>
                  <a:pt x="143881" y="258962"/>
                </a:lnTo>
                <a:lnTo>
                  <a:pt x="144498" y="261223"/>
                </a:lnTo>
                <a:lnTo>
                  <a:pt x="145862" y="262732"/>
                </a:lnTo>
                <a:lnTo>
                  <a:pt x="147724" y="263737"/>
                </a:lnTo>
                <a:lnTo>
                  <a:pt x="149918" y="264407"/>
                </a:lnTo>
                <a:lnTo>
                  <a:pt x="151380" y="265806"/>
                </a:lnTo>
                <a:lnTo>
                  <a:pt x="152355" y="267691"/>
                </a:lnTo>
                <a:lnTo>
                  <a:pt x="153005" y="269901"/>
                </a:lnTo>
                <a:lnTo>
                  <a:pt x="154391" y="271374"/>
                </a:lnTo>
                <a:lnTo>
                  <a:pt x="156268" y="272356"/>
                </a:lnTo>
                <a:lnTo>
                  <a:pt x="16287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8"/>
          <p:cNvSpPr/>
          <p:nvPr/>
        </p:nvSpPr>
        <p:spPr>
          <a:xfrm>
            <a:off x="302894" y="4089082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137160" y="0"/>
                </a:moveTo>
                <a:lnTo>
                  <a:pt x="125229" y="0"/>
                </a:lnTo>
                <a:lnTo>
                  <a:pt x="123491" y="953"/>
                </a:lnTo>
                <a:lnTo>
                  <a:pt x="122332" y="2540"/>
                </a:lnTo>
                <a:lnTo>
                  <a:pt x="121560" y="4551"/>
                </a:lnTo>
                <a:lnTo>
                  <a:pt x="119140" y="5891"/>
                </a:lnTo>
                <a:lnTo>
                  <a:pt x="115622" y="6785"/>
                </a:lnTo>
                <a:lnTo>
                  <a:pt x="111371" y="7381"/>
                </a:lnTo>
                <a:lnTo>
                  <a:pt x="108538" y="8731"/>
                </a:lnTo>
                <a:lnTo>
                  <a:pt x="106649" y="10583"/>
                </a:lnTo>
                <a:lnTo>
                  <a:pt x="105389" y="12770"/>
                </a:lnTo>
                <a:lnTo>
                  <a:pt x="103597" y="14229"/>
                </a:lnTo>
                <a:lnTo>
                  <a:pt x="101450" y="15201"/>
                </a:lnTo>
                <a:lnTo>
                  <a:pt x="99066" y="15849"/>
                </a:lnTo>
                <a:lnTo>
                  <a:pt x="96524" y="18186"/>
                </a:lnTo>
                <a:lnTo>
                  <a:pt x="93877" y="21649"/>
                </a:lnTo>
                <a:lnTo>
                  <a:pt x="91160" y="25863"/>
                </a:lnTo>
                <a:lnTo>
                  <a:pt x="88396" y="28672"/>
                </a:lnTo>
                <a:lnTo>
                  <a:pt x="85601" y="30545"/>
                </a:lnTo>
                <a:lnTo>
                  <a:pt x="82785" y="31793"/>
                </a:lnTo>
                <a:lnTo>
                  <a:pt x="79955" y="33578"/>
                </a:lnTo>
                <a:lnTo>
                  <a:pt x="77116" y="35720"/>
                </a:lnTo>
                <a:lnTo>
                  <a:pt x="74271" y="38101"/>
                </a:lnTo>
                <a:lnTo>
                  <a:pt x="71422" y="40641"/>
                </a:lnTo>
                <a:lnTo>
                  <a:pt x="65716" y="46002"/>
                </a:lnTo>
                <a:lnTo>
                  <a:pt x="57148" y="54376"/>
                </a:lnTo>
                <a:lnTo>
                  <a:pt x="54291" y="58159"/>
                </a:lnTo>
                <a:lnTo>
                  <a:pt x="51434" y="62585"/>
                </a:lnTo>
                <a:lnTo>
                  <a:pt x="48577" y="67441"/>
                </a:lnTo>
                <a:lnTo>
                  <a:pt x="45720" y="70678"/>
                </a:lnTo>
                <a:lnTo>
                  <a:pt x="42863" y="72836"/>
                </a:lnTo>
                <a:lnTo>
                  <a:pt x="40005" y="74275"/>
                </a:lnTo>
                <a:lnTo>
                  <a:pt x="38100" y="77139"/>
                </a:lnTo>
                <a:lnTo>
                  <a:pt x="36830" y="80954"/>
                </a:lnTo>
                <a:lnTo>
                  <a:pt x="35984" y="85402"/>
                </a:lnTo>
                <a:lnTo>
                  <a:pt x="34467" y="88367"/>
                </a:lnTo>
                <a:lnTo>
                  <a:pt x="32503" y="90344"/>
                </a:lnTo>
                <a:lnTo>
                  <a:pt x="30241" y="91662"/>
                </a:lnTo>
                <a:lnTo>
                  <a:pt x="27781" y="92540"/>
                </a:lnTo>
                <a:lnTo>
                  <a:pt x="25188" y="93126"/>
                </a:lnTo>
                <a:lnTo>
                  <a:pt x="22507" y="93517"/>
                </a:lnTo>
                <a:lnTo>
                  <a:pt x="20720" y="94730"/>
                </a:lnTo>
                <a:lnTo>
                  <a:pt x="19529" y="96490"/>
                </a:lnTo>
                <a:lnTo>
                  <a:pt x="18734" y="98617"/>
                </a:lnTo>
                <a:lnTo>
                  <a:pt x="18205" y="100987"/>
                </a:lnTo>
                <a:lnTo>
                  <a:pt x="17851" y="103520"/>
                </a:lnTo>
                <a:lnTo>
                  <a:pt x="17616" y="106161"/>
                </a:lnTo>
                <a:lnTo>
                  <a:pt x="16507" y="107921"/>
                </a:lnTo>
                <a:lnTo>
                  <a:pt x="14815" y="109095"/>
                </a:lnTo>
                <a:lnTo>
                  <a:pt x="12734" y="109877"/>
                </a:lnTo>
                <a:lnTo>
                  <a:pt x="11347" y="111352"/>
                </a:lnTo>
                <a:lnTo>
                  <a:pt x="10422" y="113287"/>
                </a:lnTo>
                <a:lnTo>
                  <a:pt x="9806" y="115530"/>
                </a:lnTo>
                <a:lnTo>
                  <a:pt x="9395" y="117977"/>
                </a:lnTo>
                <a:lnTo>
                  <a:pt x="9121" y="120562"/>
                </a:lnTo>
                <a:lnTo>
                  <a:pt x="8938" y="123237"/>
                </a:lnTo>
                <a:lnTo>
                  <a:pt x="7864" y="125020"/>
                </a:lnTo>
                <a:lnTo>
                  <a:pt x="6195" y="126209"/>
                </a:lnTo>
                <a:lnTo>
                  <a:pt x="4130" y="127002"/>
                </a:lnTo>
                <a:lnTo>
                  <a:pt x="2754" y="128483"/>
                </a:lnTo>
                <a:lnTo>
                  <a:pt x="1836" y="130423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9"/>
          <p:cNvSpPr/>
          <p:nvPr/>
        </p:nvSpPr>
        <p:spPr>
          <a:xfrm>
            <a:off x="491489" y="4089082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1932" y="8572"/>
                </a:lnTo>
                <a:lnTo>
                  <a:pt x="13670" y="7620"/>
                </a:lnTo>
                <a:lnTo>
                  <a:pt x="14828" y="6033"/>
                </a:lnTo>
                <a:lnTo>
                  <a:pt x="15601" y="4022"/>
                </a:lnTo>
                <a:lnTo>
                  <a:pt x="17068" y="2681"/>
                </a:lnTo>
                <a:lnTo>
                  <a:pt x="18999" y="1788"/>
                </a:lnTo>
                <a:lnTo>
                  <a:pt x="21239" y="1192"/>
                </a:lnTo>
                <a:lnTo>
                  <a:pt x="23684" y="795"/>
                </a:lnTo>
                <a:lnTo>
                  <a:pt x="26267" y="530"/>
                </a:lnTo>
                <a:lnTo>
                  <a:pt x="28941" y="353"/>
                </a:lnTo>
                <a:lnTo>
                  <a:pt x="31677" y="235"/>
                </a:lnTo>
                <a:lnTo>
                  <a:pt x="37256" y="10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0"/>
          <p:cNvSpPr/>
          <p:nvPr/>
        </p:nvSpPr>
        <p:spPr>
          <a:xfrm>
            <a:off x="525779" y="4166235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1"/>
          <p:cNvSpPr/>
          <p:nvPr/>
        </p:nvSpPr>
        <p:spPr>
          <a:xfrm>
            <a:off x="1142999" y="4217670"/>
            <a:ext cx="25719" cy="180023"/>
          </a:xfrm>
          <a:custGeom>
            <a:avLst/>
            <a:gdLst/>
            <a:ahLst/>
            <a:cxnLst/>
            <a:rect l="0" t="0" r="0" b="0"/>
            <a:pathLst>
              <a:path w="25719" h="18002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6" y="10583"/>
                </a:lnTo>
                <a:lnTo>
                  <a:pt x="7381" y="12770"/>
                </a:lnTo>
                <a:lnTo>
                  <a:pt x="8043" y="17740"/>
                </a:lnTo>
                <a:lnTo>
                  <a:pt x="8220" y="20399"/>
                </a:lnTo>
                <a:lnTo>
                  <a:pt x="9290" y="23125"/>
                </a:lnTo>
                <a:lnTo>
                  <a:pt x="10956" y="25894"/>
                </a:lnTo>
                <a:lnTo>
                  <a:pt x="13019" y="28692"/>
                </a:lnTo>
                <a:lnTo>
                  <a:pt x="14395" y="31511"/>
                </a:lnTo>
                <a:lnTo>
                  <a:pt x="15311" y="34342"/>
                </a:lnTo>
                <a:lnTo>
                  <a:pt x="15923" y="37182"/>
                </a:lnTo>
                <a:lnTo>
                  <a:pt x="17283" y="40028"/>
                </a:lnTo>
                <a:lnTo>
                  <a:pt x="19142" y="42878"/>
                </a:lnTo>
                <a:lnTo>
                  <a:pt x="21334" y="45730"/>
                </a:lnTo>
                <a:lnTo>
                  <a:pt x="22795" y="48584"/>
                </a:lnTo>
                <a:lnTo>
                  <a:pt x="23770" y="51439"/>
                </a:lnTo>
                <a:lnTo>
                  <a:pt x="24419" y="54295"/>
                </a:lnTo>
                <a:lnTo>
                  <a:pt x="24852" y="57152"/>
                </a:lnTo>
                <a:lnTo>
                  <a:pt x="25141" y="60009"/>
                </a:lnTo>
                <a:lnTo>
                  <a:pt x="25333" y="62866"/>
                </a:lnTo>
                <a:lnTo>
                  <a:pt x="25461" y="65723"/>
                </a:lnTo>
                <a:lnTo>
                  <a:pt x="25604" y="71437"/>
                </a:lnTo>
                <a:lnTo>
                  <a:pt x="25718" y="131092"/>
                </a:lnTo>
                <a:lnTo>
                  <a:pt x="24765" y="133114"/>
                </a:lnTo>
                <a:lnTo>
                  <a:pt x="23178" y="134463"/>
                </a:lnTo>
                <a:lnTo>
                  <a:pt x="21167" y="135361"/>
                </a:lnTo>
                <a:lnTo>
                  <a:pt x="19827" y="136913"/>
                </a:lnTo>
                <a:lnTo>
                  <a:pt x="18933" y="138901"/>
                </a:lnTo>
                <a:lnTo>
                  <a:pt x="18337" y="141178"/>
                </a:lnTo>
                <a:lnTo>
                  <a:pt x="17675" y="146248"/>
                </a:lnTo>
                <a:lnTo>
                  <a:pt x="17498" y="148934"/>
                </a:lnTo>
                <a:lnTo>
                  <a:pt x="16428" y="150724"/>
                </a:lnTo>
                <a:lnTo>
                  <a:pt x="14762" y="151917"/>
                </a:lnTo>
                <a:lnTo>
                  <a:pt x="12699" y="152713"/>
                </a:lnTo>
                <a:lnTo>
                  <a:pt x="11324" y="154196"/>
                </a:lnTo>
                <a:lnTo>
                  <a:pt x="10407" y="156137"/>
                </a:lnTo>
                <a:lnTo>
                  <a:pt x="9795" y="158384"/>
                </a:lnTo>
                <a:lnTo>
                  <a:pt x="9116" y="163420"/>
                </a:lnTo>
                <a:lnTo>
                  <a:pt x="8935" y="166097"/>
                </a:lnTo>
                <a:lnTo>
                  <a:pt x="7862" y="167881"/>
                </a:lnTo>
                <a:lnTo>
                  <a:pt x="6194" y="169071"/>
                </a:lnTo>
                <a:lnTo>
                  <a:pt x="4129" y="169864"/>
                </a:lnTo>
                <a:lnTo>
                  <a:pt x="2753" y="171345"/>
                </a:lnTo>
                <a:lnTo>
                  <a:pt x="1836" y="173284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2"/>
          <p:cNvSpPr/>
          <p:nvPr/>
        </p:nvSpPr>
        <p:spPr>
          <a:xfrm>
            <a:off x="1357312" y="4097654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3"/>
          <p:cNvSpPr/>
          <p:nvPr/>
        </p:nvSpPr>
        <p:spPr>
          <a:xfrm>
            <a:off x="1623059" y="4011929"/>
            <a:ext cx="300036" cy="334329"/>
          </a:xfrm>
          <a:custGeom>
            <a:avLst/>
            <a:gdLst/>
            <a:ahLst/>
            <a:cxnLst/>
            <a:rect l="0" t="0" r="0" b="0"/>
            <a:pathLst>
              <a:path w="300036" h="334329">
                <a:moveTo>
                  <a:pt x="291466" y="8573"/>
                </a:moveTo>
                <a:lnTo>
                  <a:pt x="238361" y="8573"/>
                </a:lnTo>
                <a:lnTo>
                  <a:pt x="233202" y="7621"/>
                </a:lnTo>
                <a:lnTo>
                  <a:pt x="226906" y="6033"/>
                </a:lnTo>
                <a:lnTo>
                  <a:pt x="219851" y="4022"/>
                </a:lnTo>
                <a:lnTo>
                  <a:pt x="213242" y="2682"/>
                </a:lnTo>
                <a:lnTo>
                  <a:pt x="206932" y="1788"/>
                </a:lnTo>
                <a:lnTo>
                  <a:pt x="200820" y="1192"/>
                </a:lnTo>
                <a:lnTo>
                  <a:pt x="194840" y="795"/>
                </a:lnTo>
                <a:lnTo>
                  <a:pt x="188948" y="530"/>
                </a:lnTo>
                <a:lnTo>
                  <a:pt x="177322" y="236"/>
                </a:lnTo>
                <a:lnTo>
                  <a:pt x="5722" y="0"/>
                </a:lnTo>
                <a:lnTo>
                  <a:pt x="3815" y="953"/>
                </a:lnTo>
                <a:lnTo>
                  <a:pt x="2544" y="2541"/>
                </a:lnTo>
                <a:lnTo>
                  <a:pt x="1696" y="4551"/>
                </a:lnTo>
                <a:lnTo>
                  <a:pt x="754" y="11866"/>
                </a:lnTo>
                <a:lnTo>
                  <a:pt x="335" y="20514"/>
                </a:lnTo>
                <a:lnTo>
                  <a:pt x="149" y="27532"/>
                </a:lnTo>
                <a:lnTo>
                  <a:pt x="0" y="122864"/>
                </a:lnTo>
                <a:lnTo>
                  <a:pt x="953" y="124772"/>
                </a:lnTo>
                <a:lnTo>
                  <a:pt x="2540" y="126044"/>
                </a:lnTo>
                <a:lnTo>
                  <a:pt x="4551" y="126892"/>
                </a:lnTo>
                <a:lnTo>
                  <a:pt x="5892" y="126505"/>
                </a:lnTo>
                <a:lnTo>
                  <a:pt x="6786" y="125294"/>
                </a:lnTo>
                <a:lnTo>
                  <a:pt x="7381" y="123535"/>
                </a:lnTo>
                <a:lnTo>
                  <a:pt x="8731" y="122362"/>
                </a:lnTo>
                <a:lnTo>
                  <a:pt x="10583" y="121580"/>
                </a:lnTo>
                <a:lnTo>
                  <a:pt x="16134" y="119758"/>
                </a:lnTo>
                <a:lnTo>
                  <a:pt x="24951" y="115774"/>
                </a:lnTo>
                <a:lnTo>
                  <a:pt x="32679" y="113368"/>
                </a:lnTo>
                <a:lnTo>
                  <a:pt x="40242" y="112299"/>
                </a:lnTo>
                <a:lnTo>
                  <a:pt x="44926" y="112013"/>
                </a:lnTo>
                <a:lnTo>
                  <a:pt x="55210" y="111697"/>
                </a:lnTo>
                <a:lnTo>
                  <a:pt x="87539" y="111477"/>
                </a:lnTo>
                <a:lnTo>
                  <a:pt x="223819" y="111443"/>
                </a:lnTo>
                <a:lnTo>
                  <a:pt x="227318" y="112396"/>
                </a:lnTo>
                <a:lnTo>
                  <a:pt x="233745" y="115994"/>
                </a:lnTo>
                <a:lnTo>
                  <a:pt x="239777" y="118228"/>
                </a:lnTo>
                <a:lnTo>
                  <a:pt x="248528" y="119486"/>
                </a:lnTo>
                <a:lnTo>
                  <a:pt x="251410" y="119662"/>
                </a:lnTo>
                <a:lnTo>
                  <a:pt x="253332" y="120733"/>
                </a:lnTo>
                <a:lnTo>
                  <a:pt x="254613" y="122399"/>
                </a:lnTo>
                <a:lnTo>
                  <a:pt x="255467" y="124462"/>
                </a:lnTo>
                <a:lnTo>
                  <a:pt x="256989" y="125837"/>
                </a:lnTo>
                <a:lnTo>
                  <a:pt x="258956" y="126754"/>
                </a:lnTo>
                <a:lnTo>
                  <a:pt x="261220" y="127366"/>
                </a:lnTo>
                <a:lnTo>
                  <a:pt x="262729" y="128726"/>
                </a:lnTo>
                <a:lnTo>
                  <a:pt x="263736" y="130585"/>
                </a:lnTo>
                <a:lnTo>
                  <a:pt x="264406" y="132777"/>
                </a:lnTo>
                <a:lnTo>
                  <a:pt x="267692" y="137752"/>
                </a:lnTo>
                <a:lnTo>
                  <a:pt x="274897" y="145908"/>
                </a:lnTo>
                <a:lnTo>
                  <a:pt x="277562" y="148708"/>
                </a:lnTo>
                <a:lnTo>
                  <a:pt x="280291" y="150573"/>
                </a:lnTo>
                <a:lnTo>
                  <a:pt x="285864" y="152647"/>
                </a:lnTo>
                <a:lnTo>
                  <a:pt x="287731" y="155105"/>
                </a:lnTo>
                <a:lnTo>
                  <a:pt x="289806" y="162916"/>
                </a:lnTo>
                <a:lnTo>
                  <a:pt x="290728" y="170197"/>
                </a:lnTo>
                <a:lnTo>
                  <a:pt x="290974" y="173473"/>
                </a:lnTo>
                <a:lnTo>
                  <a:pt x="292090" y="176609"/>
                </a:lnTo>
                <a:lnTo>
                  <a:pt x="297260" y="185573"/>
                </a:lnTo>
                <a:lnTo>
                  <a:pt x="298803" y="191380"/>
                </a:lnTo>
                <a:lnTo>
                  <a:pt x="299672" y="200004"/>
                </a:lnTo>
                <a:lnTo>
                  <a:pt x="299930" y="208592"/>
                </a:lnTo>
                <a:lnTo>
                  <a:pt x="300035" y="234316"/>
                </a:lnTo>
                <a:lnTo>
                  <a:pt x="299084" y="236221"/>
                </a:lnTo>
                <a:lnTo>
                  <a:pt x="297497" y="237491"/>
                </a:lnTo>
                <a:lnTo>
                  <a:pt x="295486" y="238337"/>
                </a:lnTo>
                <a:lnTo>
                  <a:pt x="294146" y="239854"/>
                </a:lnTo>
                <a:lnTo>
                  <a:pt x="293252" y="241818"/>
                </a:lnTo>
                <a:lnTo>
                  <a:pt x="292657" y="244080"/>
                </a:lnTo>
                <a:lnTo>
                  <a:pt x="289455" y="249133"/>
                </a:lnTo>
                <a:lnTo>
                  <a:pt x="287268" y="251814"/>
                </a:lnTo>
                <a:lnTo>
                  <a:pt x="285809" y="254553"/>
                </a:lnTo>
                <a:lnTo>
                  <a:pt x="284189" y="260138"/>
                </a:lnTo>
                <a:lnTo>
                  <a:pt x="282805" y="262008"/>
                </a:lnTo>
                <a:lnTo>
                  <a:pt x="280929" y="263255"/>
                </a:lnTo>
                <a:lnTo>
                  <a:pt x="278726" y="264086"/>
                </a:lnTo>
                <a:lnTo>
                  <a:pt x="277257" y="266545"/>
                </a:lnTo>
                <a:lnTo>
                  <a:pt x="275626" y="274357"/>
                </a:lnTo>
                <a:lnTo>
                  <a:pt x="274238" y="277202"/>
                </a:lnTo>
                <a:lnTo>
                  <a:pt x="272361" y="279099"/>
                </a:lnTo>
                <a:lnTo>
                  <a:pt x="267735" y="282160"/>
                </a:lnTo>
                <a:lnTo>
                  <a:pt x="262504" y="286695"/>
                </a:lnTo>
                <a:lnTo>
                  <a:pt x="260727" y="289237"/>
                </a:lnTo>
                <a:lnTo>
                  <a:pt x="258754" y="294603"/>
                </a:lnTo>
                <a:lnTo>
                  <a:pt x="257275" y="296415"/>
                </a:lnTo>
                <a:lnTo>
                  <a:pt x="255337" y="297622"/>
                </a:lnTo>
                <a:lnTo>
                  <a:pt x="253092" y="298428"/>
                </a:lnTo>
                <a:lnTo>
                  <a:pt x="248058" y="301862"/>
                </a:lnTo>
                <a:lnTo>
                  <a:pt x="245382" y="304112"/>
                </a:lnTo>
                <a:lnTo>
                  <a:pt x="242646" y="305611"/>
                </a:lnTo>
                <a:lnTo>
                  <a:pt x="234244" y="308674"/>
                </a:lnTo>
                <a:lnTo>
                  <a:pt x="225722" y="314239"/>
                </a:lnTo>
                <a:lnTo>
                  <a:pt x="220019" y="315875"/>
                </a:lnTo>
                <a:lnTo>
                  <a:pt x="211453" y="316796"/>
                </a:lnTo>
                <a:lnTo>
                  <a:pt x="208596" y="317877"/>
                </a:lnTo>
                <a:lnTo>
                  <a:pt x="200025" y="322998"/>
                </a:lnTo>
                <a:lnTo>
                  <a:pt x="194310" y="324530"/>
                </a:lnTo>
                <a:lnTo>
                  <a:pt x="192405" y="325891"/>
                </a:lnTo>
                <a:lnTo>
                  <a:pt x="191135" y="327751"/>
                </a:lnTo>
                <a:lnTo>
                  <a:pt x="190289" y="329943"/>
                </a:lnTo>
                <a:lnTo>
                  <a:pt x="188772" y="331405"/>
                </a:lnTo>
                <a:lnTo>
                  <a:pt x="186808" y="332379"/>
                </a:lnTo>
                <a:lnTo>
                  <a:pt x="182086" y="333462"/>
                </a:lnTo>
                <a:lnTo>
                  <a:pt x="174072" y="334072"/>
                </a:lnTo>
                <a:lnTo>
                  <a:pt x="165666" y="334252"/>
                </a:lnTo>
                <a:lnTo>
                  <a:pt x="91794" y="334328"/>
                </a:lnTo>
                <a:lnTo>
                  <a:pt x="88818" y="333375"/>
                </a:lnTo>
                <a:lnTo>
                  <a:pt x="80080" y="328437"/>
                </a:lnTo>
                <a:lnTo>
                  <a:pt x="74326" y="326947"/>
                </a:lnTo>
                <a:lnTo>
                  <a:pt x="65732" y="326109"/>
                </a:lnTo>
                <a:lnTo>
                  <a:pt x="63824" y="325038"/>
                </a:lnTo>
                <a:lnTo>
                  <a:pt x="62552" y="323373"/>
                </a:lnTo>
                <a:lnTo>
                  <a:pt x="60008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4"/>
          <p:cNvSpPr/>
          <p:nvPr/>
        </p:nvSpPr>
        <p:spPr>
          <a:xfrm>
            <a:off x="714377" y="4646295"/>
            <a:ext cx="197166" cy="351463"/>
          </a:xfrm>
          <a:custGeom>
            <a:avLst/>
            <a:gdLst/>
            <a:ahLst/>
            <a:cxnLst/>
            <a:rect l="0" t="0" r="0" b="0"/>
            <a:pathLst>
              <a:path w="197166" h="351463">
                <a:moveTo>
                  <a:pt x="42860" y="0"/>
                </a:moveTo>
                <a:lnTo>
                  <a:pt x="33758" y="18203"/>
                </a:lnTo>
                <a:lnTo>
                  <a:pt x="31077" y="26422"/>
                </a:lnTo>
                <a:lnTo>
                  <a:pt x="29290" y="34760"/>
                </a:lnTo>
                <a:lnTo>
                  <a:pt x="28098" y="43176"/>
                </a:lnTo>
                <a:lnTo>
                  <a:pt x="24234" y="65226"/>
                </a:lnTo>
                <a:lnTo>
                  <a:pt x="21870" y="77774"/>
                </a:lnTo>
                <a:lnTo>
                  <a:pt x="19342" y="88044"/>
                </a:lnTo>
                <a:lnTo>
                  <a:pt x="16704" y="96796"/>
                </a:lnTo>
                <a:lnTo>
                  <a:pt x="13992" y="104535"/>
                </a:lnTo>
                <a:lnTo>
                  <a:pt x="12185" y="111600"/>
                </a:lnTo>
                <a:lnTo>
                  <a:pt x="10980" y="118215"/>
                </a:lnTo>
                <a:lnTo>
                  <a:pt x="10177" y="124530"/>
                </a:lnTo>
                <a:lnTo>
                  <a:pt x="9641" y="131597"/>
                </a:lnTo>
                <a:lnTo>
                  <a:pt x="9284" y="139167"/>
                </a:lnTo>
                <a:lnTo>
                  <a:pt x="8887" y="154244"/>
                </a:lnTo>
                <a:lnTo>
                  <a:pt x="8582" y="190837"/>
                </a:lnTo>
                <a:lnTo>
                  <a:pt x="6035" y="199434"/>
                </a:lnTo>
                <a:lnTo>
                  <a:pt x="2681" y="209605"/>
                </a:lnTo>
                <a:lnTo>
                  <a:pt x="1190" y="220474"/>
                </a:lnTo>
                <a:lnTo>
                  <a:pt x="793" y="226041"/>
                </a:lnTo>
                <a:lnTo>
                  <a:pt x="528" y="231656"/>
                </a:lnTo>
                <a:lnTo>
                  <a:pt x="233" y="242975"/>
                </a:lnTo>
                <a:lnTo>
                  <a:pt x="0" y="285602"/>
                </a:lnTo>
                <a:lnTo>
                  <a:pt x="952" y="288509"/>
                </a:lnTo>
                <a:lnTo>
                  <a:pt x="5889" y="297150"/>
                </a:lnTo>
                <a:lnTo>
                  <a:pt x="8728" y="305743"/>
                </a:lnTo>
                <a:lnTo>
                  <a:pt x="12768" y="311463"/>
                </a:lnTo>
                <a:lnTo>
                  <a:pt x="15179" y="313370"/>
                </a:lnTo>
                <a:lnTo>
                  <a:pt x="17738" y="314640"/>
                </a:lnTo>
                <a:lnTo>
                  <a:pt x="20397" y="315488"/>
                </a:lnTo>
                <a:lnTo>
                  <a:pt x="22170" y="317005"/>
                </a:lnTo>
                <a:lnTo>
                  <a:pt x="23352" y="318969"/>
                </a:lnTo>
                <a:lnTo>
                  <a:pt x="24139" y="321231"/>
                </a:lnTo>
                <a:lnTo>
                  <a:pt x="25617" y="322739"/>
                </a:lnTo>
                <a:lnTo>
                  <a:pt x="27555" y="323745"/>
                </a:lnTo>
                <a:lnTo>
                  <a:pt x="29799" y="324414"/>
                </a:lnTo>
                <a:lnTo>
                  <a:pt x="31295" y="325814"/>
                </a:lnTo>
                <a:lnTo>
                  <a:pt x="32292" y="327699"/>
                </a:lnTo>
                <a:lnTo>
                  <a:pt x="32958" y="329909"/>
                </a:lnTo>
                <a:lnTo>
                  <a:pt x="34353" y="331381"/>
                </a:lnTo>
                <a:lnTo>
                  <a:pt x="36236" y="332363"/>
                </a:lnTo>
                <a:lnTo>
                  <a:pt x="40869" y="333454"/>
                </a:lnTo>
                <a:lnTo>
                  <a:pt x="46102" y="333939"/>
                </a:lnTo>
                <a:lnTo>
                  <a:pt x="48832" y="335021"/>
                </a:lnTo>
                <a:lnTo>
                  <a:pt x="54404" y="338763"/>
                </a:lnTo>
                <a:lnTo>
                  <a:pt x="60056" y="341061"/>
                </a:lnTo>
                <a:lnTo>
                  <a:pt x="62896" y="341674"/>
                </a:lnTo>
                <a:lnTo>
                  <a:pt x="64790" y="343035"/>
                </a:lnTo>
                <a:lnTo>
                  <a:pt x="66052" y="344895"/>
                </a:lnTo>
                <a:lnTo>
                  <a:pt x="66894" y="347087"/>
                </a:lnTo>
                <a:lnTo>
                  <a:pt x="68408" y="348549"/>
                </a:lnTo>
                <a:lnTo>
                  <a:pt x="70369" y="349524"/>
                </a:lnTo>
                <a:lnTo>
                  <a:pt x="75089" y="350606"/>
                </a:lnTo>
                <a:lnTo>
                  <a:pt x="80361" y="351087"/>
                </a:lnTo>
                <a:lnTo>
                  <a:pt x="85880" y="351301"/>
                </a:lnTo>
                <a:lnTo>
                  <a:pt x="94342" y="351421"/>
                </a:lnTo>
                <a:lnTo>
                  <a:pt x="110285" y="351462"/>
                </a:lnTo>
                <a:lnTo>
                  <a:pt x="113527" y="350513"/>
                </a:lnTo>
                <a:lnTo>
                  <a:pt x="115689" y="348928"/>
                </a:lnTo>
                <a:lnTo>
                  <a:pt x="121271" y="342146"/>
                </a:lnTo>
                <a:lnTo>
                  <a:pt x="123709" y="339539"/>
                </a:lnTo>
                <a:lnTo>
                  <a:pt x="127239" y="337802"/>
                </a:lnTo>
                <a:lnTo>
                  <a:pt x="131498" y="336644"/>
                </a:lnTo>
                <a:lnTo>
                  <a:pt x="136242" y="335872"/>
                </a:lnTo>
                <a:lnTo>
                  <a:pt x="139405" y="334404"/>
                </a:lnTo>
                <a:lnTo>
                  <a:pt x="141513" y="332473"/>
                </a:lnTo>
                <a:lnTo>
                  <a:pt x="144808" y="327788"/>
                </a:lnTo>
                <a:lnTo>
                  <a:pt x="149448" y="322531"/>
                </a:lnTo>
                <a:lnTo>
                  <a:pt x="154685" y="317019"/>
                </a:lnTo>
                <a:lnTo>
                  <a:pt x="157415" y="314216"/>
                </a:lnTo>
                <a:lnTo>
                  <a:pt x="160187" y="312348"/>
                </a:lnTo>
                <a:lnTo>
                  <a:pt x="165808" y="310271"/>
                </a:lnTo>
                <a:lnTo>
                  <a:pt x="167688" y="308764"/>
                </a:lnTo>
                <a:lnTo>
                  <a:pt x="168941" y="306808"/>
                </a:lnTo>
                <a:lnTo>
                  <a:pt x="169776" y="304551"/>
                </a:lnTo>
                <a:lnTo>
                  <a:pt x="173245" y="299503"/>
                </a:lnTo>
                <a:lnTo>
                  <a:pt x="175503" y="296823"/>
                </a:lnTo>
                <a:lnTo>
                  <a:pt x="177009" y="294085"/>
                </a:lnTo>
                <a:lnTo>
                  <a:pt x="180080" y="285679"/>
                </a:lnTo>
                <a:lnTo>
                  <a:pt x="185647" y="277157"/>
                </a:lnTo>
                <a:lnTo>
                  <a:pt x="188672" y="268599"/>
                </a:lnTo>
                <a:lnTo>
                  <a:pt x="194225" y="260030"/>
                </a:lnTo>
                <a:lnTo>
                  <a:pt x="195858" y="254316"/>
                </a:lnTo>
                <a:lnTo>
                  <a:pt x="196584" y="246062"/>
                </a:lnTo>
                <a:lnTo>
                  <a:pt x="196907" y="236996"/>
                </a:lnTo>
                <a:lnTo>
                  <a:pt x="197088" y="226537"/>
                </a:lnTo>
                <a:lnTo>
                  <a:pt x="197165" y="160124"/>
                </a:lnTo>
                <a:lnTo>
                  <a:pt x="196212" y="157232"/>
                </a:lnTo>
                <a:lnTo>
                  <a:pt x="191274" y="148610"/>
                </a:lnTo>
                <a:lnTo>
                  <a:pt x="188434" y="140023"/>
                </a:lnTo>
                <a:lnTo>
                  <a:pt x="182937" y="131447"/>
                </a:lnTo>
                <a:lnTo>
                  <a:pt x="181316" y="125731"/>
                </a:lnTo>
                <a:lnTo>
                  <a:pt x="179932" y="123825"/>
                </a:lnTo>
                <a:lnTo>
                  <a:pt x="178056" y="122555"/>
                </a:lnTo>
                <a:lnTo>
                  <a:pt x="175853" y="121708"/>
                </a:lnTo>
                <a:lnTo>
                  <a:pt x="174385" y="120191"/>
                </a:lnTo>
                <a:lnTo>
                  <a:pt x="173406" y="118227"/>
                </a:lnTo>
                <a:lnTo>
                  <a:pt x="172318" y="113505"/>
                </a:lnTo>
                <a:lnTo>
                  <a:pt x="171834" y="108232"/>
                </a:lnTo>
                <a:lnTo>
                  <a:pt x="170753" y="105492"/>
                </a:lnTo>
                <a:lnTo>
                  <a:pt x="167011" y="99907"/>
                </a:lnTo>
                <a:lnTo>
                  <a:pt x="164680" y="98038"/>
                </a:lnTo>
                <a:lnTo>
                  <a:pt x="162173" y="96791"/>
                </a:lnTo>
                <a:lnTo>
                  <a:pt x="159550" y="95960"/>
                </a:lnTo>
                <a:lnTo>
                  <a:pt x="157801" y="94453"/>
                </a:lnTo>
                <a:lnTo>
                  <a:pt x="156635" y="92496"/>
                </a:lnTo>
                <a:lnTo>
                  <a:pt x="155857" y="90239"/>
                </a:lnTo>
                <a:lnTo>
                  <a:pt x="154386" y="88734"/>
                </a:lnTo>
                <a:lnTo>
                  <a:pt x="152454" y="87731"/>
                </a:lnTo>
                <a:lnTo>
                  <a:pt x="150212" y="87062"/>
                </a:lnTo>
                <a:lnTo>
                  <a:pt x="148718" y="85664"/>
                </a:lnTo>
                <a:lnTo>
                  <a:pt x="147722" y="83779"/>
                </a:lnTo>
                <a:lnTo>
                  <a:pt x="147058" y="81570"/>
                </a:lnTo>
                <a:lnTo>
                  <a:pt x="143780" y="76576"/>
                </a:lnTo>
                <a:lnTo>
                  <a:pt x="139148" y="71181"/>
                </a:lnTo>
                <a:lnTo>
                  <a:pt x="133915" y="65608"/>
                </a:lnTo>
                <a:lnTo>
                  <a:pt x="131186" y="63741"/>
                </a:lnTo>
                <a:lnTo>
                  <a:pt x="125613" y="61667"/>
                </a:lnTo>
                <a:lnTo>
                  <a:pt x="119962" y="58205"/>
                </a:lnTo>
                <a:lnTo>
                  <a:pt x="117121" y="55948"/>
                </a:lnTo>
                <a:lnTo>
                  <a:pt x="113322" y="54444"/>
                </a:lnTo>
                <a:lnTo>
                  <a:pt x="108885" y="53441"/>
                </a:lnTo>
                <a:lnTo>
                  <a:pt x="104022" y="52772"/>
                </a:lnTo>
                <a:lnTo>
                  <a:pt x="99827" y="51374"/>
                </a:lnTo>
                <a:lnTo>
                  <a:pt x="96078" y="49489"/>
                </a:lnTo>
                <a:lnTo>
                  <a:pt x="92626" y="47280"/>
                </a:lnTo>
                <a:lnTo>
                  <a:pt x="89372" y="44855"/>
                </a:lnTo>
                <a:lnTo>
                  <a:pt x="83217" y="39621"/>
                </a:lnTo>
                <a:lnTo>
                  <a:pt x="80242" y="37843"/>
                </a:lnTo>
                <a:lnTo>
                  <a:pt x="74397" y="35869"/>
                </a:lnTo>
                <a:lnTo>
                  <a:pt x="68624" y="34992"/>
                </a:lnTo>
                <a:lnTo>
                  <a:pt x="65751" y="34758"/>
                </a:lnTo>
                <a:lnTo>
                  <a:pt x="62883" y="33649"/>
                </a:lnTo>
                <a:lnTo>
                  <a:pt x="57157" y="29877"/>
                </a:lnTo>
                <a:lnTo>
                  <a:pt x="51436" y="27566"/>
                </a:lnTo>
                <a:lnTo>
                  <a:pt x="45719" y="26539"/>
                </a:lnTo>
                <a:lnTo>
                  <a:pt x="40003" y="26082"/>
                </a:lnTo>
                <a:lnTo>
                  <a:pt x="34288" y="25879"/>
                </a:lnTo>
                <a:lnTo>
                  <a:pt x="22857" y="25749"/>
                </a:lnTo>
                <a:lnTo>
                  <a:pt x="14285" y="25727"/>
                </a:lnTo>
                <a:lnTo>
                  <a:pt x="12380" y="26676"/>
                </a:lnTo>
                <a:lnTo>
                  <a:pt x="11110" y="28261"/>
                </a:lnTo>
                <a:lnTo>
                  <a:pt x="857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5"/>
          <p:cNvSpPr/>
          <p:nvPr/>
        </p:nvSpPr>
        <p:spPr>
          <a:xfrm>
            <a:off x="911542" y="4534861"/>
            <a:ext cx="214313" cy="278916"/>
          </a:xfrm>
          <a:custGeom>
            <a:avLst/>
            <a:gdLst/>
            <a:ahLst/>
            <a:cxnLst/>
            <a:rect l="0" t="0" r="0" b="0"/>
            <a:pathLst>
              <a:path w="214313" h="278916">
                <a:moveTo>
                  <a:pt x="0" y="17136"/>
                </a:moveTo>
                <a:lnTo>
                  <a:pt x="4551" y="17136"/>
                </a:lnTo>
                <a:lnTo>
                  <a:pt x="5891" y="16184"/>
                </a:lnTo>
                <a:lnTo>
                  <a:pt x="6785" y="14596"/>
                </a:lnTo>
                <a:lnTo>
                  <a:pt x="7381" y="12586"/>
                </a:lnTo>
                <a:lnTo>
                  <a:pt x="8731" y="11245"/>
                </a:lnTo>
                <a:lnTo>
                  <a:pt x="10583" y="10351"/>
                </a:lnTo>
                <a:lnTo>
                  <a:pt x="15181" y="9358"/>
                </a:lnTo>
                <a:lnTo>
                  <a:pt x="20399" y="8917"/>
                </a:lnTo>
                <a:lnTo>
                  <a:pt x="22172" y="7847"/>
                </a:lnTo>
                <a:lnTo>
                  <a:pt x="23354" y="6181"/>
                </a:lnTo>
                <a:lnTo>
                  <a:pt x="24142" y="4117"/>
                </a:lnTo>
                <a:lnTo>
                  <a:pt x="25619" y="2742"/>
                </a:lnTo>
                <a:lnTo>
                  <a:pt x="27557" y="1825"/>
                </a:lnTo>
                <a:lnTo>
                  <a:pt x="32250" y="806"/>
                </a:lnTo>
                <a:lnTo>
                  <a:pt x="37511" y="353"/>
                </a:lnTo>
                <a:lnTo>
                  <a:pt x="43024" y="152"/>
                </a:lnTo>
                <a:lnTo>
                  <a:pt x="54324" y="23"/>
                </a:lnTo>
                <a:lnTo>
                  <a:pt x="62874" y="0"/>
                </a:lnTo>
                <a:lnTo>
                  <a:pt x="66681" y="950"/>
                </a:lnTo>
                <a:lnTo>
                  <a:pt x="71124" y="2536"/>
                </a:lnTo>
                <a:lnTo>
                  <a:pt x="75991" y="4545"/>
                </a:lnTo>
                <a:lnTo>
                  <a:pt x="80188" y="6837"/>
                </a:lnTo>
                <a:lnTo>
                  <a:pt x="83939" y="9318"/>
                </a:lnTo>
                <a:lnTo>
                  <a:pt x="87392" y="11924"/>
                </a:lnTo>
                <a:lnTo>
                  <a:pt x="93768" y="17359"/>
                </a:lnTo>
                <a:lnTo>
                  <a:pt x="99777" y="22950"/>
                </a:lnTo>
                <a:lnTo>
                  <a:pt x="105623" y="28610"/>
                </a:lnTo>
                <a:lnTo>
                  <a:pt x="107563" y="31453"/>
                </a:lnTo>
                <a:lnTo>
                  <a:pt x="111245" y="40005"/>
                </a:lnTo>
                <a:lnTo>
                  <a:pt x="116993" y="48572"/>
                </a:lnTo>
                <a:lnTo>
                  <a:pt x="120072" y="57142"/>
                </a:lnTo>
                <a:lnTo>
                  <a:pt x="125641" y="65714"/>
                </a:lnTo>
                <a:lnTo>
                  <a:pt x="127278" y="71428"/>
                </a:lnTo>
                <a:lnTo>
                  <a:pt x="130545" y="79684"/>
                </a:lnTo>
                <a:lnTo>
                  <a:pt x="132750" y="84552"/>
                </a:lnTo>
                <a:lnTo>
                  <a:pt x="135200" y="92501"/>
                </a:lnTo>
                <a:lnTo>
                  <a:pt x="136289" y="99210"/>
                </a:lnTo>
                <a:lnTo>
                  <a:pt x="136773" y="105365"/>
                </a:lnTo>
                <a:lnTo>
                  <a:pt x="136988" y="111277"/>
                </a:lnTo>
                <a:lnTo>
                  <a:pt x="137083" y="118984"/>
                </a:lnTo>
                <a:lnTo>
                  <a:pt x="137157" y="156445"/>
                </a:lnTo>
                <a:lnTo>
                  <a:pt x="134619" y="165094"/>
                </a:lnTo>
                <a:lnTo>
                  <a:pt x="132608" y="170067"/>
                </a:lnTo>
                <a:lnTo>
                  <a:pt x="131268" y="175287"/>
                </a:lnTo>
                <a:lnTo>
                  <a:pt x="130375" y="180673"/>
                </a:lnTo>
                <a:lnTo>
                  <a:pt x="129779" y="186168"/>
                </a:lnTo>
                <a:lnTo>
                  <a:pt x="129117" y="194814"/>
                </a:lnTo>
                <a:lnTo>
                  <a:pt x="128941" y="198453"/>
                </a:lnTo>
                <a:lnTo>
                  <a:pt x="127870" y="201832"/>
                </a:lnTo>
                <a:lnTo>
                  <a:pt x="124141" y="208125"/>
                </a:lnTo>
                <a:lnTo>
                  <a:pt x="121849" y="216638"/>
                </a:lnTo>
                <a:lnTo>
                  <a:pt x="121238" y="221575"/>
                </a:lnTo>
                <a:lnTo>
                  <a:pt x="118018" y="229600"/>
                </a:lnTo>
                <a:lnTo>
                  <a:pt x="114365" y="236342"/>
                </a:lnTo>
                <a:lnTo>
                  <a:pt x="112741" y="242514"/>
                </a:lnTo>
                <a:lnTo>
                  <a:pt x="112020" y="248431"/>
                </a:lnTo>
                <a:lnTo>
                  <a:pt x="111827" y="251343"/>
                </a:lnTo>
                <a:lnTo>
                  <a:pt x="110747" y="254236"/>
                </a:lnTo>
                <a:lnTo>
                  <a:pt x="105627" y="262860"/>
                </a:lnTo>
                <a:lnTo>
                  <a:pt x="104095" y="268587"/>
                </a:lnTo>
                <a:lnTo>
                  <a:pt x="102734" y="270495"/>
                </a:lnTo>
                <a:lnTo>
                  <a:pt x="100875" y="271767"/>
                </a:lnTo>
                <a:lnTo>
                  <a:pt x="98682" y="272615"/>
                </a:lnTo>
                <a:lnTo>
                  <a:pt x="97221" y="274133"/>
                </a:lnTo>
                <a:lnTo>
                  <a:pt x="96246" y="276098"/>
                </a:lnTo>
                <a:lnTo>
                  <a:pt x="95597" y="278360"/>
                </a:lnTo>
                <a:lnTo>
                  <a:pt x="95164" y="278915"/>
                </a:lnTo>
                <a:lnTo>
                  <a:pt x="94875" y="278333"/>
                </a:lnTo>
                <a:lnTo>
                  <a:pt x="94412" y="270555"/>
                </a:lnTo>
                <a:lnTo>
                  <a:pt x="93421" y="268950"/>
                </a:lnTo>
                <a:lnTo>
                  <a:pt x="91808" y="267879"/>
                </a:lnTo>
                <a:lnTo>
                  <a:pt x="89780" y="267166"/>
                </a:lnTo>
                <a:lnTo>
                  <a:pt x="88429" y="265738"/>
                </a:lnTo>
                <a:lnTo>
                  <a:pt x="87527" y="263833"/>
                </a:lnTo>
                <a:lnTo>
                  <a:pt x="86926" y="261610"/>
                </a:lnTo>
                <a:lnTo>
                  <a:pt x="83719" y="256601"/>
                </a:lnTo>
                <a:lnTo>
                  <a:pt x="81530" y="253932"/>
                </a:lnTo>
                <a:lnTo>
                  <a:pt x="80071" y="251200"/>
                </a:lnTo>
                <a:lnTo>
                  <a:pt x="78450" y="245624"/>
                </a:lnTo>
                <a:lnTo>
                  <a:pt x="77537" y="237130"/>
                </a:lnTo>
                <a:lnTo>
                  <a:pt x="77323" y="228894"/>
                </a:lnTo>
                <a:lnTo>
                  <a:pt x="77162" y="198675"/>
                </a:lnTo>
                <a:lnTo>
                  <a:pt x="78112" y="194360"/>
                </a:lnTo>
                <a:lnTo>
                  <a:pt x="83046" y="183735"/>
                </a:lnTo>
                <a:lnTo>
                  <a:pt x="84534" y="177540"/>
                </a:lnTo>
                <a:lnTo>
                  <a:pt x="85884" y="175507"/>
                </a:lnTo>
                <a:lnTo>
                  <a:pt x="87736" y="174152"/>
                </a:lnTo>
                <a:lnTo>
                  <a:pt x="89923" y="173248"/>
                </a:lnTo>
                <a:lnTo>
                  <a:pt x="91381" y="171693"/>
                </a:lnTo>
                <a:lnTo>
                  <a:pt x="92353" y="169704"/>
                </a:lnTo>
                <a:lnTo>
                  <a:pt x="93001" y="167426"/>
                </a:lnTo>
                <a:lnTo>
                  <a:pt x="94386" y="165907"/>
                </a:lnTo>
                <a:lnTo>
                  <a:pt x="96261" y="164894"/>
                </a:lnTo>
                <a:lnTo>
                  <a:pt x="100885" y="163769"/>
                </a:lnTo>
                <a:lnTo>
                  <a:pt x="106115" y="163269"/>
                </a:lnTo>
                <a:lnTo>
                  <a:pt x="107891" y="162183"/>
                </a:lnTo>
                <a:lnTo>
                  <a:pt x="109075" y="160506"/>
                </a:lnTo>
                <a:lnTo>
                  <a:pt x="109864" y="158437"/>
                </a:lnTo>
                <a:lnTo>
                  <a:pt x="111343" y="157056"/>
                </a:lnTo>
                <a:lnTo>
                  <a:pt x="113281" y="156136"/>
                </a:lnTo>
                <a:lnTo>
                  <a:pt x="117975" y="155114"/>
                </a:lnTo>
                <a:lnTo>
                  <a:pt x="123236" y="154660"/>
                </a:lnTo>
                <a:lnTo>
                  <a:pt x="128749" y="154458"/>
                </a:lnTo>
                <a:lnTo>
                  <a:pt x="140049" y="154328"/>
                </a:lnTo>
                <a:lnTo>
                  <a:pt x="141944" y="155270"/>
                </a:lnTo>
                <a:lnTo>
                  <a:pt x="143207" y="156851"/>
                </a:lnTo>
                <a:lnTo>
                  <a:pt x="144049" y="158857"/>
                </a:lnTo>
                <a:lnTo>
                  <a:pt x="145562" y="160194"/>
                </a:lnTo>
                <a:lnTo>
                  <a:pt x="147524" y="161086"/>
                </a:lnTo>
                <a:lnTo>
                  <a:pt x="149784" y="161680"/>
                </a:lnTo>
                <a:lnTo>
                  <a:pt x="154836" y="164880"/>
                </a:lnTo>
                <a:lnTo>
                  <a:pt x="157516" y="167067"/>
                </a:lnTo>
                <a:lnTo>
                  <a:pt x="160256" y="168525"/>
                </a:lnTo>
                <a:lnTo>
                  <a:pt x="165840" y="170145"/>
                </a:lnTo>
                <a:lnTo>
                  <a:pt x="168662" y="172482"/>
                </a:lnTo>
                <a:lnTo>
                  <a:pt x="174339" y="180158"/>
                </a:lnTo>
                <a:lnTo>
                  <a:pt x="177186" y="182968"/>
                </a:lnTo>
                <a:lnTo>
                  <a:pt x="180036" y="184841"/>
                </a:lnTo>
                <a:lnTo>
                  <a:pt x="185744" y="187874"/>
                </a:lnTo>
                <a:lnTo>
                  <a:pt x="191455" y="192397"/>
                </a:lnTo>
                <a:lnTo>
                  <a:pt x="197169" y="197583"/>
                </a:lnTo>
                <a:lnTo>
                  <a:pt x="202883" y="203062"/>
                </a:lnTo>
                <a:lnTo>
                  <a:pt x="214312" y="21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6"/>
          <p:cNvSpPr/>
          <p:nvPr/>
        </p:nvSpPr>
        <p:spPr>
          <a:xfrm>
            <a:off x="1340167" y="4689157"/>
            <a:ext cx="33934" cy="265748"/>
          </a:xfrm>
          <a:custGeom>
            <a:avLst/>
            <a:gdLst/>
            <a:ahLst/>
            <a:cxnLst/>
            <a:rect l="0" t="0" r="0" b="0"/>
            <a:pathLst>
              <a:path w="33934" h="265748">
                <a:moveTo>
                  <a:pt x="17145" y="0"/>
                </a:moveTo>
                <a:lnTo>
                  <a:pt x="17145" y="4551"/>
                </a:lnTo>
                <a:lnTo>
                  <a:pt x="16192" y="5892"/>
                </a:lnTo>
                <a:lnTo>
                  <a:pt x="14605" y="6785"/>
                </a:lnTo>
                <a:lnTo>
                  <a:pt x="12594" y="7381"/>
                </a:lnTo>
                <a:lnTo>
                  <a:pt x="11253" y="8731"/>
                </a:lnTo>
                <a:lnTo>
                  <a:pt x="10360" y="10583"/>
                </a:lnTo>
                <a:lnTo>
                  <a:pt x="9764" y="12770"/>
                </a:lnTo>
                <a:lnTo>
                  <a:pt x="9102" y="20281"/>
                </a:lnTo>
                <a:lnTo>
                  <a:pt x="8925" y="24950"/>
                </a:lnTo>
                <a:lnTo>
                  <a:pt x="7855" y="29969"/>
                </a:lnTo>
                <a:lnTo>
                  <a:pt x="6189" y="35219"/>
                </a:lnTo>
                <a:lnTo>
                  <a:pt x="4126" y="40625"/>
                </a:lnTo>
                <a:lnTo>
                  <a:pt x="2751" y="45181"/>
                </a:lnTo>
                <a:lnTo>
                  <a:pt x="1834" y="49171"/>
                </a:lnTo>
                <a:lnTo>
                  <a:pt x="815" y="56144"/>
                </a:lnTo>
                <a:lnTo>
                  <a:pt x="362" y="62418"/>
                </a:lnTo>
                <a:lnTo>
                  <a:pt x="161" y="73461"/>
                </a:lnTo>
                <a:lnTo>
                  <a:pt x="0" y="152783"/>
                </a:lnTo>
                <a:lnTo>
                  <a:pt x="952" y="157100"/>
                </a:lnTo>
                <a:lnTo>
                  <a:pt x="2540" y="160931"/>
                </a:lnTo>
                <a:lnTo>
                  <a:pt x="4551" y="164437"/>
                </a:lnTo>
                <a:lnTo>
                  <a:pt x="5891" y="167727"/>
                </a:lnTo>
                <a:lnTo>
                  <a:pt x="6785" y="170873"/>
                </a:lnTo>
                <a:lnTo>
                  <a:pt x="7778" y="176909"/>
                </a:lnTo>
                <a:lnTo>
                  <a:pt x="8219" y="182766"/>
                </a:lnTo>
                <a:lnTo>
                  <a:pt x="9289" y="185662"/>
                </a:lnTo>
                <a:lnTo>
                  <a:pt x="10955" y="188544"/>
                </a:lnTo>
                <a:lnTo>
                  <a:pt x="13019" y="191419"/>
                </a:lnTo>
                <a:lnTo>
                  <a:pt x="15347" y="195240"/>
                </a:lnTo>
                <a:lnTo>
                  <a:pt x="17851" y="199693"/>
                </a:lnTo>
                <a:lnTo>
                  <a:pt x="20473" y="204566"/>
                </a:lnTo>
                <a:lnTo>
                  <a:pt x="22221" y="208768"/>
                </a:lnTo>
                <a:lnTo>
                  <a:pt x="23387" y="212520"/>
                </a:lnTo>
                <a:lnTo>
                  <a:pt x="24164" y="215975"/>
                </a:lnTo>
                <a:lnTo>
                  <a:pt x="25027" y="222354"/>
                </a:lnTo>
                <a:lnTo>
                  <a:pt x="25411" y="228364"/>
                </a:lnTo>
                <a:lnTo>
                  <a:pt x="25581" y="234210"/>
                </a:lnTo>
                <a:lnTo>
                  <a:pt x="26579" y="237103"/>
                </a:lnTo>
                <a:lnTo>
                  <a:pt x="28197" y="239983"/>
                </a:lnTo>
                <a:lnTo>
                  <a:pt x="30228" y="242857"/>
                </a:lnTo>
                <a:lnTo>
                  <a:pt x="31582" y="245724"/>
                </a:lnTo>
                <a:lnTo>
                  <a:pt x="32485" y="248589"/>
                </a:lnTo>
                <a:lnTo>
                  <a:pt x="33488" y="254311"/>
                </a:lnTo>
                <a:lnTo>
                  <a:pt x="33933" y="260030"/>
                </a:lnTo>
                <a:lnTo>
                  <a:pt x="33100" y="261936"/>
                </a:lnTo>
                <a:lnTo>
                  <a:pt x="31591" y="263206"/>
                </a:lnTo>
                <a:lnTo>
                  <a:pt x="25717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7"/>
          <p:cNvSpPr/>
          <p:nvPr/>
        </p:nvSpPr>
        <p:spPr>
          <a:xfrm>
            <a:off x="1245869" y="4774882"/>
            <a:ext cx="265749" cy="102871"/>
          </a:xfrm>
          <a:custGeom>
            <a:avLst/>
            <a:gdLst/>
            <a:ahLst/>
            <a:cxnLst/>
            <a:rect l="0" t="0" r="0" b="0"/>
            <a:pathLst>
              <a:path w="265749" h="102871">
                <a:moveTo>
                  <a:pt x="0" y="102870"/>
                </a:moveTo>
                <a:lnTo>
                  <a:pt x="4551" y="98320"/>
                </a:lnTo>
                <a:lnTo>
                  <a:pt x="6844" y="96979"/>
                </a:lnTo>
                <a:lnTo>
                  <a:pt x="14622" y="94140"/>
                </a:lnTo>
                <a:lnTo>
                  <a:pt x="17368" y="92287"/>
                </a:lnTo>
                <a:lnTo>
                  <a:pt x="20152" y="90100"/>
                </a:lnTo>
                <a:lnTo>
                  <a:pt x="22960" y="88642"/>
                </a:lnTo>
                <a:lnTo>
                  <a:pt x="28619" y="87022"/>
                </a:lnTo>
                <a:lnTo>
                  <a:pt x="32415" y="85637"/>
                </a:lnTo>
                <a:lnTo>
                  <a:pt x="36850" y="83761"/>
                </a:lnTo>
                <a:lnTo>
                  <a:pt x="41712" y="81559"/>
                </a:lnTo>
                <a:lnTo>
                  <a:pt x="57656" y="73907"/>
                </a:lnTo>
                <a:lnTo>
                  <a:pt x="62250" y="72132"/>
                </a:lnTo>
                <a:lnTo>
                  <a:pt x="69894" y="70159"/>
                </a:lnTo>
                <a:lnTo>
                  <a:pt x="76467" y="69282"/>
                </a:lnTo>
                <a:lnTo>
                  <a:pt x="79553" y="69048"/>
                </a:lnTo>
                <a:lnTo>
                  <a:pt x="82563" y="67940"/>
                </a:lnTo>
                <a:lnTo>
                  <a:pt x="85522" y="66248"/>
                </a:lnTo>
                <a:lnTo>
                  <a:pt x="88448" y="64168"/>
                </a:lnTo>
                <a:lnTo>
                  <a:pt x="92303" y="61829"/>
                </a:lnTo>
                <a:lnTo>
                  <a:pt x="96778" y="59317"/>
                </a:lnTo>
                <a:lnTo>
                  <a:pt x="101666" y="56689"/>
                </a:lnTo>
                <a:lnTo>
                  <a:pt x="109638" y="53770"/>
                </a:lnTo>
                <a:lnTo>
                  <a:pt x="116356" y="52473"/>
                </a:lnTo>
                <a:lnTo>
                  <a:pt x="122516" y="51897"/>
                </a:lnTo>
                <a:lnTo>
                  <a:pt x="125493" y="50790"/>
                </a:lnTo>
                <a:lnTo>
                  <a:pt x="128429" y="49101"/>
                </a:lnTo>
                <a:lnTo>
                  <a:pt x="131340" y="47021"/>
                </a:lnTo>
                <a:lnTo>
                  <a:pt x="137114" y="44711"/>
                </a:lnTo>
                <a:lnTo>
                  <a:pt x="139987" y="44095"/>
                </a:lnTo>
                <a:lnTo>
                  <a:pt x="141902" y="42732"/>
                </a:lnTo>
                <a:lnTo>
                  <a:pt x="143179" y="40870"/>
                </a:lnTo>
                <a:lnTo>
                  <a:pt x="144030" y="38677"/>
                </a:lnTo>
                <a:lnTo>
                  <a:pt x="145550" y="37214"/>
                </a:lnTo>
                <a:lnTo>
                  <a:pt x="147516" y="36240"/>
                </a:lnTo>
                <a:lnTo>
                  <a:pt x="149779" y="35590"/>
                </a:lnTo>
                <a:lnTo>
                  <a:pt x="152241" y="34204"/>
                </a:lnTo>
                <a:lnTo>
                  <a:pt x="154834" y="32328"/>
                </a:lnTo>
                <a:lnTo>
                  <a:pt x="157515" y="30125"/>
                </a:lnTo>
                <a:lnTo>
                  <a:pt x="160255" y="28655"/>
                </a:lnTo>
                <a:lnTo>
                  <a:pt x="165840" y="27023"/>
                </a:lnTo>
                <a:lnTo>
                  <a:pt x="171497" y="26298"/>
                </a:lnTo>
                <a:lnTo>
                  <a:pt x="177186" y="25976"/>
                </a:lnTo>
                <a:lnTo>
                  <a:pt x="182890" y="25832"/>
                </a:lnTo>
                <a:lnTo>
                  <a:pt x="191140" y="23229"/>
                </a:lnTo>
                <a:lnTo>
                  <a:pt x="196006" y="21201"/>
                </a:lnTo>
                <a:lnTo>
                  <a:pt x="203954" y="18948"/>
                </a:lnTo>
                <a:lnTo>
                  <a:pt x="207407" y="18347"/>
                </a:lnTo>
                <a:lnTo>
                  <a:pt x="212567" y="17946"/>
                </a:lnTo>
                <a:lnTo>
                  <a:pt x="218864" y="17679"/>
                </a:lnTo>
                <a:lnTo>
                  <a:pt x="240400" y="17251"/>
                </a:lnTo>
                <a:lnTo>
                  <a:pt x="244087" y="16263"/>
                </a:lnTo>
                <a:lnTo>
                  <a:pt x="247497" y="14652"/>
                </a:lnTo>
                <a:lnTo>
                  <a:pt x="250723" y="12626"/>
                </a:lnTo>
                <a:lnTo>
                  <a:pt x="252874" y="10322"/>
                </a:lnTo>
                <a:lnTo>
                  <a:pt x="254308" y="7834"/>
                </a:lnTo>
                <a:lnTo>
                  <a:pt x="255264" y="5223"/>
                </a:lnTo>
                <a:lnTo>
                  <a:pt x="256853" y="3482"/>
                </a:lnTo>
                <a:lnTo>
                  <a:pt x="258866" y="232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8"/>
          <p:cNvSpPr/>
          <p:nvPr/>
        </p:nvSpPr>
        <p:spPr>
          <a:xfrm>
            <a:off x="1623060" y="4629150"/>
            <a:ext cx="231448" cy="342786"/>
          </a:xfrm>
          <a:custGeom>
            <a:avLst/>
            <a:gdLst/>
            <a:ahLst/>
            <a:cxnLst/>
            <a:rect l="0" t="0" r="0" b="0"/>
            <a:pathLst>
              <a:path w="231448" h="342786">
                <a:moveTo>
                  <a:pt x="188594" y="8572"/>
                </a:moveTo>
                <a:lnTo>
                  <a:pt x="188594" y="4022"/>
                </a:lnTo>
                <a:lnTo>
                  <a:pt x="187642" y="2681"/>
                </a:lnTo>
                <a:lnTo>
                  <a:pt x="186054" y="1787"/>
                </a:lnTo>
                <a:lnTo>
                  <a:pt x="181750" y="794"/>
                </a:lnTo>
                <a:lnTo>
                  <a:pt x="176663" y="353"/>
                </a:lnTo>
                <a:lnTo>
                  <a:pt x="173020" y="235"/>
                </a:lnTo>
                <a:lnTo>
                  <a:pt x="152594" y="31"/>
                </a:lnTo>
                <a:lnTo>
                  <a:pt x="53802" y="0"/>
                </a:lnTo>
                <a:lnTo>
                  <a:pt x="50155" y="953"/>
                </a:lnTo>
                <a:lnTo>
                  <a:pt x="47724" y="2540"/>
                </a:lnTo>
                <a:lnTo>
                  <a:pt x="46104" y="4551"/>
                </a:lnTo>
                <a:lnTo>
                  <a:pt x="44070" y="5891"/>
                </a:lnTo>
                <a:lnTo>
                  <a:pt x="39272" y="7381"/>
                </a:lnTo>
                <a:lnTo>
                  <a:pt x="33964" y="10583"/>
                </a:lnTo>
                <a:lnTo>
                  <a:pt x="31215" y="12770"/>
                </a:lnTo>
                <a:lnTo>
                  <a:pt x="28430" y="14228"/>
                </a:lnTo>
                <a:lnTo>
                  <a:pt x="22795" y="15849"/>
                </a:lnTo>
                <a:lnTo>
                  <a:pt x="20912" y="17233"/>
                </a:lnTo>
                <a:lnTo>
                  <a:pt x="19656" y="19109"/>
                </a:lnTo>
                <a:lnTo>
                  <a:pt x="18819" y="21311"/>
                </a:lnTo>
                <a:lnTo>
                  <a:pt x="13090" y="28962"/>
                </a:lnTo>
                <a:lnTo>
                  <a:pt x="11584" y="31691"/>
                </a:lnTo>
                <a:lnTo>
                  <a:pt x="9911" y="37262"/>
                </a:lnTo>
                <a:lnTo>
                  <a:pt x="8969" y="45754"/>
                </a:lnTo>
                <a:lnTo>
                  <a:pt x="8748" y="53990"/>
                </a:lnTo>
                <a:lnTo>
                  <a:pt x="8689" y="58853"/>
                </a:lnTo>
                <a:lnTo>
                  <a:pt x="7698" y="63048"/>
                </a:lnTo>
                <a:lnTo>
                  <a:pt x="2704" y="73502"/>
                </a:lnTo>
                <a:lnTo>
                  <a:pt x="1201" y="79657"/>
                </a:lnTo>
                <a:lnTo>
                  <a:pt x="534" y="88108"/>
                </a:lnTo>
                <a:lnTo>
                  <a:pt x="237" y="97262"/>
                </a:lnTo>
                <a:lnTo>
                  <a:pt x="47" y="110899"/>
                </a:lnTo>
                <a:lnTo>
                  <a:pt x="0" y="165629"/>
                </a:lnTo>
                <a:lnTo>
                  <a:pt x="2539" y="173943"/>
                </a:lnTo>
                <a:lnTo>
                  <a:pt x="5891" y="183035"/>
                </a:lnTo>
                <a:lnTo>
                  <a:pt x="7778" y="191604"/>
                </a:lnTo>
                <a:lnTo>
                  <a:pt x="8042" y="191553"/>
                </a:lnTo>
                <a:lnTo>
                  <a:pt x="8219" y="190567"/>
                </a:lnTo>
                <a:lnTo>
                  <a:pt x="9289" y="189910"/>
                </a:lnTo>
                <a:lnTo>
                  <a:pt x="13018" y="189179"/>
                </a:lnTo>
                <a:lnTo>
                  <a:pt x="17851" y="186314"/>
                </a:lnTo>
                <a:lnTo>
                  <a:pt x="23173" y="181866"/>
                </a:lnTo>
                <a:lnTo>
                  <a:pt x="28714" y="176714"/>
                </a:lnTo>
                <a:lnTo>
                  <a:pt x="32477" y="174007"/>
                </a:lnTo>
                <a:lnTo>
                  <a:pt x="36891" y="171249"/>
                </a:lnTo>
                <a:lnTo>
                  <a:pt x="41739" y="168459"/>
                </a:lnTo>
                <a:lnTo>
                  <a:pt x="52205" y="162818"/>
                </a:lnTo>
                <a:lnTo>
                  <a:pt x="57663" y="159980"/>
                </a:lnTo>
                <a:lnTo>
                  <a:pt x="64160" y="156183"/>
                </a:lnTo>
                <a:lnTo>
                  <a:pt x="78998" y="146885"/>
                </a:lnTo>
                <a:lnTo>
                  <a:pt x="86002" y="143643"/>
                </a:lnTo>
                <a:lnTo>
                  <a:pt x="92577" y="141482"/>
                </a:lnTo>
                <a:lnTo>
                  <a:pt x="98865" y="140041"/>
                </a:lnTo>
                <a:lnTo>
                  <a:pt x="105915" y="138128"/>
                </a:lnTo>
                <a:lnTo>
                  <a:pt x="121368" y="133463"/>
                </a:lnTo>
                <a:lnTo>
                  <a:pt x="128537" y="131837"/>
                </a:lnTo>
                <a:lnTo>
                  <a:pt x="135221" y="130754"/>
                </a:lnTo>
                <a:lnTo>
                  <a:pt x="141582" y="130032"/>
                </a:lnTo>
                <a:lnTo>
                  <a:pt x="146775" y="129551"/>
                </a:lnTo>
                <a:lnTo>
                  <a:pt x="151190" y="129229"/>
                </a:lnTo>
                <a:lnTo>
                  <a:pt x="155086" y="129015"/>
                </a:lnTo>
                <a:lnTo>
                  <a:pt x="161954" y="128778"/>
                </a:lnTo>
                <a:lnTo>
                  <a:pt x="174125" y="128625"/>
                </a:lnTo>
                <a:lnTo>
                  <a:pt x="176090" y="129564"/>
                </a:lnTo>
                <a:lnTo>
                  <a:pt x="177401" y="131144"/>
                </a:lnTo>
                <a:lnTo>
                  <a:pt x="178275" y="133149"/>
                </a:lnTo>
                <a:lnTo>
                  <a:pt x="179809" y="134486"/>
                </a:lnTo>
                <a:lnTo>
                  <a:pt x="181786" y="135377"/>
                </a:lnTo>
                <a:lnTo>
                  <a:pt x="184055" y="135971"/>
                </a:lnTo>
                <a:lnTo>
                  <a:pt x="186521" y="138272"/>
                </a:lnTo>
                <a:lnTo>
                  <a:pt x="191800" y="145909"/>
                </a:lnTo>
                <a:lnTo>
                  <a:pt x="197322" y="153113"/>
                </a:lnTo>
                <a:lnTo>
                  <a:pt x="202951" y="159490"/>
                </a:lnTo>
                <a:lnTo>
                  <a:pt x="208627" y="165499"/>
                </a:lnTo>
                <a:lnTo>
                  <a:pt x="210522" y="170340"/>
                </a:lnTo>
                <a:lnTo>
                  <a:pt x="211785" y="176425"/>
                </a:lnTo>
                <a:lnTo>
                  <a:pt x="212628" y="183339"/>
                </a:lnTo>
                <a:lnTo>
                  <a:pt x="214142" y="187948"/>
                </a:lnTo>
                <a:lnTo>
                  <a:pt x="216103" y="191021"/>
                </a:lnTo>
                <a:lnTo>
                  <a:pt x="218364" y="193070"/>
                </a:lnTo>
                <a:lnTo>
                  <a:pt x="219871" y="195388"/>
                </a:lnTo>
                <a:lnTo>
                  <a:pt x="222944" y="204154"/>
                </a:lnTo>
                <a:lnTo>
                  <a:pt x="227039" y="213290"/>
                </a:lnTo>
                <a:lnTo>
                  <a:pt x="229493" y="221160"/>
                </a:lnTo>
                <a:lnTo>
                  <a:pt x="230875" y="230946"/>
                </a:lnTo>
                <a:lnTo>
                  <a:pt x="231284" y="239878"/>
                </a:lnTo>
                <a:lnTo>
                  <a:pt x="231423" y="251430"/>
                </a:lnTo>
                <a:lnTo>
                  <a:pt x="231447" y="260024"/>
                </a:lnTo>
                <a:lnTo>
                  <a:pt x="230498" y="262884"/>
                </a:lnTo>
                <a:lnTo>
                  <a:pt x="226903" y="268602"/>
                </a:lnTo>
                <a:lnTo>
                  <a:pt x="222131" y="274318"/>
                </a:lnTo>
                <a:lnTo>
                  <a:pt x="219524" y="277176"/>
                </a:lnTo>
                <a:lnTo>
                  <a:pt x="217787" y="280034"/>
                </a:lnTo>
                <a:lnTo>
                  <a:pt x="214389" y="288607"/>
                </a:lnTo>
                <a:lnTo>
                  <a:pt x="210219" y="294322"/>
                </a:lnTo>
                <a:lnTo>
                  <a:pt x="207773" y="296227"/>
                </a:lnTo>
                <a:lnTo>
                  <a:pt x="205190" y="297497"/>
                </a:lnTo>
                <a:lnTo>
                  <a:pt x="202516" y="298344"/>
                </a:lnTo>
                <a:lnTo>
                  <a:pt x="200733" y="300814"/>
                </a:lnTo>
                <a:lnTo>
                  <a:pt x="198752" y="308637"/>
                </a:lnTo>
                <a:lnTo>
                  <a:pt x="196319" y="311486"/>
                </a:lnTo>
                <a:lnTo>
                  <a:pt x="192791" y="313385"/>
                </a:lnTo>
                <a:lnTo>
                  <a:pt x="188535" y="314650"/>
                </a:lnTo>
                <a:lnTo>
                  <a:pt x="185697" y="316446"/>
                </a:lnTo>
                <a:lnTo>
                  <a:pt x="183806" y="318597"/>
                </a:lnTo>
                <a:lnTo>
                  <a:pt x="182544" y="320983"/>
                </a:lnTo>
                <a:lnTo>
                  <a:pt x="180751" y="322573"/>
                </a:lnTo>
                <a:lnTo>
                  <a:pt x="178603" y="323634"/>
                </a:lnTo>
                <a:lnTo>
                  <a:pt x="172724" y="325764"/>
                </a:lnTo>
                <a:lnTo>
                  <a:pt x="168489" y="327666"/>
                </a:lnTo>
                <a:lnTo>
                  <a:pt x="163761" y="329886"/>
                </a:lnTo>
                <a:lnTo>
                  <a:pt x="159656" y="331367"/>
                </a:lnTo>
                <a:lnTo>
                  <a:pt x="152556" y="333012"/>
                </a:lnTo>
                <a:lnTo>
                  <a:pt x="146225" y="336282"/>
                </a:lnTo>
                <a:lnTo>
                  <a:pt x="143203" y="338488"/>
                </a:lnTo>
                <a:lnTo>
                  <a:pt x="137305" y="340939"/>
                </a:lnTo>
                <a:lnTo>
                  <a:pt x="131509" y="342028"/>
                </a:lnTo>
                <a:lnTo>
                  <a:pt x="125758" y="342512"/>
                </a:lnTo>
                <a:lnTo>
                  <a:pt x="120027" y="342727"/>
                </a:lnTo>
                <a:lnTo>
                  <a:pt x="117165" y="342785"/>
                </a:lnTo>
                <a:lnTo>
                  <a:pt x="115258" y="341870"/>
                </a:lnTo>
                <a:lnTo>
                  <a:pt x="113986" y="340309"/>
                </a:lnTo>
                <a:lnTo>
                  <a:pt x="113138" y="338315"/>
                </a:lnTo>
                <a:lnTo>
                  <a:pt x="111620" y="336986"/>
                </a:lnTo>
                <a:lnTo>
                  <a:pt x="109656" y="336099"/>
                </a:lnTo>
                <a:lnTo>
                  <a:pt x="107394" y="335508"/>
                </a:lnTo>
                <a:lnTo>
                  <a:pt x="105886" y="334162"/>
                </a:lnTo>
                <a:lnTo>
                  <a:pt x="104880" y="332312"/>
                </a:lnTo>
                <a:lnTo>
                  <a:pt x="104210" y="330127"/>
                </a:lnTo>
                <a:lnTo>
                  <a:pt x="102811" y="328669"/>
                </a:lnTo>
                <a:lnTo>
                  <a:pt x="100925" y="327698"/>
                </a:lnTo>
                <a:lnTo>
                  <a:pt x="98716" y="327050"/>
                </a:lnTo>
                <a:lnTo>
                  <a:pt x="97243" y="325666"/>
                </a:lnTo>
                <a:lnTo>
                  <a:pt x="96261" y="323791"/>
                </a:lnTo>
                <a:lnTo>
                  <a:pt x="94297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9"/>
          <p:cNvSpPr/>
          <p:nvPr/>
        </p:nvSpPr>
        <p:spPr>
          <a:xfrm>
            <a:off x="1914525" y="4586287"/>
            <a:ext cx="102870" cy="364600"/>
          </a:xfrm>
          <a:custGeom>
            <a:avLst/>
            <a:gdLst/>
            <a:ahLst/>
            <a:cxnLst/>
            <a:rect l="0" t="0" r="0" b="0"/>
            <a:pathLst>
              <a:path w="102870" h="364600">
                <a:moveTo>
                  <a:pt x="102869" y="0"/>
                </a:moveTo>
                <a:lnTo>
                  <a:pt x="90938" y="0"/>
                </a:lnTo>
                <a:lnTo>
                  <a:pt x="89200" y="953"/>
                </a:lnTo>
                <a:lnTo>
                  <a:pt x="88042" y="2540"/>
                </a:lnTo>
                <a:lnTo>
                  <a:pt x="87269" y="4551"/>
                </a:lnTo>
                <a:lnTo>
                  <a:pt x="85802" y="5892"/>
                </a:lnTo>
                <a:lnTo>
                  <a:pt x="83871" y="6785"/>
                </a:lnTo>
                <a:lnTo>
                  <a:pt x="81631" y="7381"/>
                </a:lnTo>
                <a:lnTo>
                  <a:pt x="79186" y="8730"/>
                </a:lnTo>
                <a:lnTo>
                  <a:pt x="76603" y="10583"/>
                </a:lnTo>
                <a:lnTo>
                  <a:pt x="73928" y="12771"/>
                </a:lnTo>
                <a:lnTo>
                  <a:pt x="70240" y="15181"/>
                </a:lnTo>
                <a:lnTo>
                  <a:pt x="65877" y="17741"/>
                </a:lnTo>
                <a:lnTo>
                  <a:pt x="61063" y="20400"/>
                </a:lnTo>
                <a:lnTo>
                  <a:pt x="56901" y="24077"/>
                </a:lnTo>
                <a:lnTo>
                  <a:pt x="53174" y="28434"/>
                </a:lnTo>
                <a:lnTo>
                  <a:pt x="49736" y="33244"/>
                </a:lnTo>
                <a:lnTo>
                  <a:pt x="46492" y="37403"/>
                </a:lnTo>
                <a:lnTo>
                  <a:pt x="43377" y="41128"/>
                </a:lnTo>
                <a:lnTo>
                  <a:pt x="40348" y="44563"/>
                </a:lnTo>
                <a:lnTo>
                  <a:pt x="37376" y="48759"/>
                </a:lnTo>
                <a:lnTo>
                  <a:pt x="34442" y="53461"/>
                </a:lnTo>
                <a:lnTo>
                  <a:pt x="31534" y="58501"/>
                </a:lnTo>
                <a:lnTo>
                  <a:pt x="25762" y="69180"/>
                </a:lnTo>
                <a:lnTo>
                  <a:pt x="22890" y="74695"/>
                </a:lnTo>
                <a:lnTo>
                  <a:pt x="19698" y="83363"/>
                </a:lnTo>
                <a:lnTo>
                  <a:pt x="17327" y="91343"/>
                </a:lnTo>
                <a:lnTo>
                  <a:pt x="15361" y="96138"/>
                </a:lnTo>
                <a:lnTo>
                  <a:pt x="13098" y="101240"/>
                </a:lnTo>
                <a:lnTo>
                  <a:pt x="11589" y="107498"/>
                </a:lnTo>
                <a:lnTo>
                  <a:pt x="10584" y="114528"/>
                </a:lnTo>
                <a:lnTo>
                  <a:pt x="9913" y="122072"/>
                </a:lnTo>
                <a:lnTo>
                  <a:pt x="8513" y="129959"/>
                </a:lnTo>
                <a:lnTo>
                  <a:pt x="6628" y="138074"/>
                </a:lnTo>
                <a:lnTo>
                  <a:pt x="4418" y="146342"/>
                </a:lnTo>
                <a:lnTo>
                  <a:pt x="2945" y="154711"/>
                </a:lnTo>
                <a:lnTo>
                  <a:pt x="1963" y="163149"/>
                </a:lnTo>
                <a:lnTo>
                  <a:pt x="1309" y="171631"/>
                </a:lnTo>
                <a:lnTo>
                  <a:pt x="873" y="181096"/>
                </a:lnTo>
                <a:lnTo>
                  <a:pt x="387" y="201772"/>
                </a:lnTo>
                <a:lnTo>
                  <a:pt x="0" y="318404"/>
                </a:lnTo>
                <a:lnTo>
                  <a:pt x="2540" y="327568"/>
                </a:lnTo>
                <a:lnTo>
                  <a:pt x="4550" y="332679"/>
                </a:lnTo>
                <a:lnTo>
                  <a:pt x="6843" y="337038"/>
                </a:lnTo>
                <a:lnTo>
                  <a:pt x="9325" y="340897"/>
                </a:lnTo>
                <a:lnTo>
                  <a:pt x="11931" y="344423"/>
                </a:lnTo>
                <a:lnTo>
                  <a:pt x="13669" y="348678"/>
                </a:lnTo>
                <a:lnTo>
                  <a:pt x="15600" y="358485"/>
                </a:lnTo>
                <a:lnTo>
                  <a:pt x="18020" y="362815"/>
                </a:lnTo>
                <a:lnTo>
                  <a:pt x="19654" y="3645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0"/>
          <p:cNvSpPr/>
          <p:nvPr/>
        </p:nvSpPr>
        <p:spPr>
          <a:xfrm>
            <a:off x="2034539" y="499776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1"/>
          <p:cNvSpPr/>
          <p:nvPr/>
        </p:nvSpPr>
        <p:spPr>
          <a:xfrm>
            <a:off x="2094547" y="4723447"/>
            <a:ext cx="60008" cy="177892"/>
          </a:xfrm>
          <a:custGeom>
            <a:avLst/>
            <a:gdLst/>
            <a:ahLst/>
            <a:cxnLst/>
            <a:rect l="0" t="0" r="0" b="0"/>
            <a:pathLst>
              <a:path w="60008" h="177892">
                <a:moveTo>
                  <a:pt x="60007" y="0"/>
                </a:moveTo>
                <a:lnTo>
                  <a:pt x="39856" y="0"/>
                </a:lnTo>
                <a:lnTo>
                  <a:pt x="38001" y="953"/>
                </a:lnTo>
                <a:lnTo>
                  <a:pt x="36764" y="2540"/>
                </a:lnTo>
                <a:lnTo>
                  <a:pt x="35939" y="4551"/>
                </a:lnTo>
                <a:lnTo>
                  <a:pt x="34437" y="5892"/>
                </a:lnTo>
                <a:lnTo>
                  <a:pt x="32483" y="6785"/>
                </a:lnTo>
                <a:lnTo>
                  <a:pt x="30228" y="7381"/>
                </a:lnTo>
                <a:lnTo>
                  <a:pt x="27772" y="8731"/>
                </a:lnTo>
                <a:lnTo>
                  <a:pt x="25182" y="10583"/>
                </a:lnTo>
                <a:lnTo>
                  <a:pt x="22503" y="12770"/>
                </a:lnTo>
                <a:lnTo>
                  <a:pt x="20717" y="16134"/>
                </a:lnTo>
                <a:lnTo>
                  <a:pt x="19526" y="20281"/>
                </a:lnTo>
                <a:lnTo>
                  <a:pt x="18733" y="24951"/>
                </a:lnTo>
                <a:lnTo>
                  <a:pt x="17251" y="28064"/>
                </a:lnTo>
                <a:lnTo>
                  <a:pt x="15311" y="30139"/>
                </a:lnTo>
                <a:lnTo>
                  <a:pt x="10615" y="33398"/>
                </a:lnTo>
                <a:lnTo>
                  <a:pt x="8029" y="35600"/>
                </a:lnTo>
                <a:lnTo>
                  <a:pt x="5353" y="38021"/>
                </a:lnTo>
                <a:lnTo>
                  <a:pt x="3568" y="41540"/>
                </a:lnTo>
                <a:lnTo>
                  <a:pt x="2379" y="45791"/>
                </a:lnTo>
                <a:lnTo>
                  <a:pt x="1586" y="50530"/>
                </a:lnTo>
                <a:lnTo>
                  <a:pt x="1057" y="54641"/>
                </a:lnTo>
                <a:lnTo>
                  <a:pt x="705" y="58335"/>
                </a:lnTo>
                <a:lnTo>
                  <a:pt x="470" y="61750"/>
                </a:lnTo>
                <a:lnTo>
                  <a:pt x="209" y="68084"/>
                </a:lnTo>
                <a:lnTo>
                  <a:pt x="62" y="77006"/>
                </a:lnTo>
                <a:lnTo>
                  <a:pt x="0" y="122767"/>
                </a:lnTo>
                <a:lnTo>
                  <a:pt x="953" y="126612"/>
                </a:lnTo>
                <a:lnTo>
                  <a:pt x="2540" y="131081"/>
                </a:lnTo>
                <a:lnTo>
                  <a:pt x="4551" y="135965"/>
                </a:lnTo>
                <a:lnTo>
                  <a:pt x="6844" y="141126"/>
                </a:lnTo>
                <a:lnTo>
                  <a:pt x="11932" y="151940"/>
                </a:lnTo>
                <a:lnTo>
                  <a:pt x="14622" y="155586"/>
                </a:lnTo>
                <a:lnTo>
                  <a:pt x="17368" y="158017"/>
                </a:lnTo>
                <a:lnTo>
                  <a:pt x="20151" y="159637"/>
                </a:lnTo>
                <a:lnTo>
                  <a:pt x="22006" y="161669"/>
                </a:lnTo>
                <a:lnTo>
                  <a:pt x="23244" y="163977"/>
                </a:lnTo>
                <a:lnTo>
                  <a:pt x="24618" y="169081"/>
                </a:lnTo>
                <a:lnTo>
                  <a:pt x="25229" y="174525"/>
                </a:lnTo>
                <a:lnTo>
                  <a:pt x="26344" y="176357"/>
                </a:lnTo>
                <a:lnTo>
                  <a:pt x="28040" y="177579"/>
                </a:lnTo>
                <a:lnTo>
                  <a:pt x="28840" y="177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2"/>
          <p:cNvSpPr/>
          <p:nvPr/>
        </p:nvSpPr>
        <p:spPr>
          <a:xfrm>
            <a:off x="2171700" y="4714875"/>
            <a:ext cx="77121" cy="180059"/>
          </a:xfrm>
          <a:custGeom>
            <a:avLst/>
            <a:gdLst/>
            <a:ahLst/>
            <a:cxnLst/>
            <a:rect l="0" t="0" r="0" b="0"/>
            <a:pathLst>
              <a:path w="77121" h="180059">
                <a:moveTo>
                  <a:pt x="31225" y="180058"/>
                </a:moveTo>
                <a:lnTo>
                  <a:pt x="31350" y="179940"/>
                </a:lnTo>
                <a:lnTo>
                  <a:pt x="32330" y="178062"/>
                </a:lnTo>
                <a:lnTo>
                  <a:pt x="32983" y="175858"/>
                </a:lnTo>
                <a:lnTo>
                  <a:pt x="34371" y="174388"/>
                </a:lnTo>
                <a:lnTo>
                  <a:pt x="36249" y="173409"/>
                </a:lnTo>
                <a:lnTo>
                  <a:pt x="38453" y="172756"/>
                </a:lnTo>
                <a:lnTo>
                  <a:pt x="40875" y="171368"/>
                </a:lnTo>
                <a:lnTo>
                  <a:pt x="43442" y="169490"/>
                </a:lnTo>
                <a:lnTo>
                  <a:pt x="46106" y="167286"/>
                </a:lnTo>
                <a:lnTo>
                  <a:pt x="47882" y="164864"/>
                </a:lnTo>
                <a:lnTo>
                  <a:pt x="49856" y="159632"/>
                </a:lnTo>
                <a:lnTo>
                  <a:pt x="50733" y="154132"/>
                </a:lnTo>
                <a:lnTo>
                  <a:pt x="50967" y="151332"/>
                </a:lnTo>
                <a:lnTo>
                  <a:pt x="52075" y="149466"/>
                </a:lnTo>
                <a:lnTo>
                  <a:pt x="53767" y="148221"/>
                </a:lnTo>
                <a:lnTo>
                  <a:pt x="55847" y="147392"/>
                </a:lnTo>
                <a:lnTo>
                  <a:pt x="57234" y="145886"/>
                </a:lnTo>
                <a:lnTo>
                  <a:pt x="58158" y="143929"/>
                </a:lnTo>
                <a:lnTo>
                  <a:pt x="59185" y="139216"/>
                </a:lnTo>
                <a:lnTo>
                  <a:pt x="59642" y="133946"/>
                </a:lnTo>
                <a:lnTo>
                  <a:pt x="60716" y="131207"/>
                </a:lnTo>
                <a:lnTo>
                  <a:pt x="64450" y="125624"/>
                </a:lnTo>
                <a:lnTo>
                  <a:pt x="66744" y="119968"/>
                </a:lnTo>
                <a:lnTo>
                  <a:pt x="67764" y="114279"/>
                </a:lnTo>
                <a:lnTo>
                  <a:pt x="68217" y="108575"/>
                </a:lnTo>
                <a:lnTo>
                  <a:pt x="69290" y="105721"/>
                </a:lnTo>
                <a:lnTo>
                  <a:pt x="73023" y="100009"/>
                </a:lnTo>
                <a:lnTo>
                  <a:pt x="75317" y="94296"/>
                </a:lnTo>
                <a:lnTo>
                  <a:pt x="76337" y="88581"/>
                </a:lnTo>
                <a:lnTo>
                  <a:pt x="76790" y="82867"/>
                </a:lnTo>
                <a:lnTo>
                  <a:pt x="76991" y="77152"/>
                </a:lnTo>
                <a:lnTo>
                  <a:pt x="77120" y="65722"/>
                </a:lnTo>
                <a:lnTo>
                  <a:pt x="76178" y="61912"/>
                </a:lnTo>
                <a:lnTo>
                  <a:pt x="74598" y="57467"/>
                </a:lnTo>
                <a:lnTo>
                  <a:pt x="72592" y="52599"/>
                </a:lnTo>
                <a:lnTo>
                  <a:pt x="70302" y="49353"/>
                </a:lnTo>
                <a:lnTo>
                  <a:pt x="67823" y="47190"/>
                </a:lnTo>
                <a:lnTo>
                  <a:pt x="65217" y="45747"/>
                </a:lnTo>
                <a:lnTo>
                  <a:pt x="63481" y="43833"/>
                </a:lnTo>
                <a:lnTo>
                  <a:pt x="62323" y="41604"/>
                </a:lnTo>
                <a:lnTo>
                  <a:pt x="61551" y="39166"/>
                </a:lnTo>
                <a:lnTo>
                  <a:pt x="58153" y="33917"/>
                </a:lnTo>
                <a:lnTo>
                  <a:pt x="55914" y="31184"/>
                </a:lnTo>
                <a:lnTo>
                  <a:pt x="53468" y="29361"/>
                </a:lnTo>
                <a:lnTo>
                  <a:pt x="50885" y="28147"/>
                </a:lnTo>
                <a:lnTo>
                  <a:pt x="48211" y="27337"/>
                </a:lnTo>
                <a:lnTo>
                  <a:pt x="46428" y="25844"/>
                </a:lnTo>
                <a:lnTo>
                  <a:pt x="45239" y="23897"/>
                </a:lnTo>
                <a:lnTo>
                  <a:pt x="43919" y="19194"/>
                </a:lnTo>
                <a:lnTo>
                  <a:pt x="43332" y="13928"/>
                </a:lnTo>
                <a:lnTo>
                  <a:pt x="42223" y="12143"/>
                </a:lnTo>
                <a:lnTo>
                  <a:pt x="40531" y="10952"/>
                </a:lnTo>
                <a:lnTo>
                  <a:pt x="38450" y="10159"/>
                </a:lnTo>
                <a:lnTo>
                  <a:pt x="36111" y="8678"/>
                </a:lnTo>
                <a:lnTo>
                  <a:pt x="33599" y="6738"/>
                </a:lnTo>
                <a:lnTo>
                  <a:pt x="30971" y="4491"/>
                </a:lnTo>
                <a:lnTo>
                  <a:pt x="28267" y="2994"/>
                </a:lnTo>
                <a:lnTo>
                  <a:pt x="25512" y="1996"/>
                </a:lnTo>
                <a:lnTo>
                  <a:pt x="22723" y="1331"/>
                </a:lnTo>
                <a:lnTo>
                  <a:pt x="19911" y="887"/>
                </a:lnTo>
                <a:lnTo>
                  <a:pt x="17084" y="591"/>
                </a:lnTo>
                <a:lnTo>
                  <a:pt x="14246" y="394"/>
                </a:lnTo>
                <a:lnTo>
                  <a:pt x="11402" y="26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3"/>
          <p:cNvSpPr/>
          <p:nvPr/>
        </p:nvSpPr>
        <p:spPr>
          <a:xfrm>
            <a:off x="2223134" y="4594860"/>
            <a:ext cx="154297" cy="317459"/>
          </a:xfrm>
          <a:custGeom>
            <a:avLst/>
            <a:gdLst/>
            <a:ahLst/>
            <a:cxnLst/>
            <a:rect l="0" t="0" r="0" b="0"/>
            <a:pathLst>
              <a:path w="154297" h="317459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15182" y="9683"/>
                </a:lnTo>
                <a:lnTo>
                  <a:pt x="17741" y="13123"/>
                </a:lnTo>
                <a:lnTo>
                  <a:pt x="20400" y="17321"/>
                </a:lnTo>
                <a:lnTo>
                  <a:pt x="24078" y="22025"/>
                </a:lnTo>
                <a:lnTo>
                  <a:pt x="28434" y="27066"/>
                </a:lnTo>
                <a:lnTo>
                  <a:pt x="37403" y="36794"/>
                </a:lnTo>
                <a:lnTo>
                  <a:pt x="44564" y="44293"/>
                </a:lnTo>
                <a:lnTo>
                  <a:pt x="70145" y="70121"/>
                </a:lnTo>
                <a:lnTo>
                  <a:pt x="73433" y="74369"/>
                </a:lnTo>
                <a:lnTo>
                  <a:pt x="76578" y="79107"/>
                </a:lnTo>
                <a:lnTo>
                  <a:pt x="79627" y="84170"/>
                </a:lnTo>
                <a:lnTo>
                  <a:pt x="83565" y="89451"/>
                </a:lnTo>
                <a:lnTo>
                  <a:pt x="88095" y="94876"/>
                </a:lnTo>
                <a:lnTo>
                  <a:pt x="97256" y="105032"/>
                </a:lnTo>
                <a:lnTo>
                  <a:pt x="104503" y="112721"/>
                </a:lnTo>
                <a:lnTo>
                  <a:pt x="107769" y="117057"/>
                </a:lnTo>
                <a:lnTo>
                  <a:pt x="110899" y="121853"/>
                </a:lnTo>
                <a:lnTo>
                  <a:pt x="113937" y="126955"/>
                </a:lnTo>
                <a:lnTo>
                  <a:pt x="116916" y="132262"/>
                </a:lnTo>
                <a:lnTo>
                  <a:pt x="122766" y="143238"/>
                </a:lnTo>
                <a:lnTo>
                  <a:pt x="125659" y="147879"/>
                </a:lnTo>
                <a:lnTo>
                  <a:pt x="128540" y="151926"/>
                </a:lnTo>
                <a:lnTo>
                  <a:pt x="131414" y="155577"/>
                </a:lnTo>
                <a:lnTo>
                  <a:pt x="134282" y="159915"/>
                </a:lnTo>
                <a:lnTo>
                  <a:pt x="137146" y="164713"/>
                </a:lnTo>
                <a:lnTo>
                  <a:pt x="141916" y="174170"/>
                </a:lnTo>
                <a:lnTo>
                  <a:pt x="144037" y="181549"/>
                </a:lnTo>
                <a:lnTo>
                  <a:pt x="145230" y="191058"/>
                </a:lnTo>
                <a:lnTo>
                  <a:pt x="145584" y="199908"/>
                </a:lnTo>
                <a:lnTo>
                  <a:pt x="148207" y="208227"/>
                </a:lnTo>
                <a:lnTo>
                  <a:pt x="151595" y="217323"/>
                </a:lnTo>
                <a:lnTo>
                  <a:pt x="153502" y="227798"/>
                </a:lnTo>
                <a:lnTo>
                  <a:pt x="154068" y="236935"/>
                </a:lnTo>
                <a:lnTo>
                  <a:pt x="154235" y="246627"/>
                </a:lnTo>
                <a:lnTo>
                  <a:pt x="154296" y="267404"/>
                </a:lnTo>
                <a:lnTo>
                  <a:pt x="153347" y="270662"/>
                </a:lnTo>
                <a:lnTo>
                  <a:pt x="149752" y="276822"/>
                </a:lnTo>
                <a:lnTo>
                  <a:pt x="144979" y="285274"/>
                </a:lnTo>
                <a:lnTo>
                  <a:pt x="142373" y="290195"/>
                </a:lnTo>
                <a:lnTo>
                  <a:pt x="139683" y="294428"/>
                </a:lnTo>
                <a:lnTo>
                  <a:pt x="136937" y="298203"/>
                </a:lnTo>
                <a:lnTo>
                  <a:pt x="134154" y="301672"/>
                </a:lnTo>
                <a:lnTo>
                  <a:pt x="131062" y="308066"/>
                </a:lnTo>
                <a:lnTo>
                  <a:pt x="129688" y="315035"/>
                </a:lnTo>
                <a:lnTo>
                  <a:pt x="129531" y="317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4"/>
          <p:cNvSpPr/>
          <p:nvPr/>
        </p:nvSpPr>
        <p:spPr>
          <a:xfrm>
            <a:off x="2334577" y="495490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5"/>
          <p:cNvSpPr/>
          <p:nvPr/>
        </p:nvSpPr>
        <p:spPr>
          <a:xfrm>
            <a:off x="2566034" y="4654867"/>
            <a:ext cx="25719" cy="265749"/>
          </a:xfrm>
          <a:custGeom>
            <a:avLst/>
            <a:gdLst/>
            <a:ahLst/>
            <a:cxnLst/>
            <a:rect l="0" t="0" r="0" b="0"/>
            <a:pathLst>
              <a:path w="25719" h="265749">
                <a:moveTo>
                  <a:pt x="0" y="0"/>
                </a:moveTo>
                <a:lnTo>
                  <a:pt x="0" y="115970"/>
                </a:lnTo>
                <a:lnTo>
                  <a:pt x="953" y="122081"/>
                </a:lnTo>
                <a:lnTo>
                  <a:pt x="2541" y="128060"/>
                </a:lnTo>
                <a:lnTo>
                  <a:pt x="4551" y="133951"/>
                </a:lnTo>
                <a:lnTo>
                  <a:pt x="5892" y="140735"/>
                </a:lnTo>
                <a:lnTo>
                  <a:pt x="6786" y="148116"/>
                </a:lnTo>
                <a:lnTo>
                  <a:pt x="7381" y="155894"/>
                </a:lnTo>
                <a:lnTo>
                  <a:pt x="8731" y="162032"/>
                </a:lnTo>
                <a:lnTo>
                  <a:pt x="10583" y="167077"/>
                </a:lnTo>
                <a:lnTo>
                  <a:pt x="12771" y="171392"/>
                </a:lnTo>
                <a:lnTo>
                  <a:pt x="14229" y="175221"/>
                </a:lnTo>
                <a:lnTo>
                  <a:pt x="15201" y="178727"/>
                </a:lnTo>
                <a:lnTo>
                  <a:pt x="15849" y="182016"/>
                </a:lnTo>
                <a:lnTo>
                  <a:pt x="16281" y="186115"/>
                </a:lnTo>
                <a:lnTo>
                  <a:pt x="16569" y="190751"/>
                </a:lnTo>
                <a:lnTo>
                  <a:pt x="16890" y="200031"/>
                </a:lnTo>
                <a:lnTo>
                  <a:pt x="17070" y="210610"/>
                </a:lnTo>
                <a:lnTo>
                  <a:pt x="17112" y="216795"/>
                </a:lnTo>
                <a:lnTo>
                  <a:pt x="18075" y="218825"/>
                </a:lnTo>
                <a:lnTo>
                  <a:pt x="19670" y="220178"/>
                </a:lnTo>
                <a:lnTo>
                  <a:pt x="21686" y="221081"/>
                </a:lnTo>
                <a:lnTo>
                  <a:pt x="23030" y="222634"/>
                </a:lnTo>
                <a:lnTo>
                  <a:pt x="23926" y="224623"/>
                </a:lnTo>
                <a:lnTo>
                  <a:pt x="24523" y="226901"/>
                </a:lnTo>
                <a:lnTo>
                  <a:pt x="25187" y="231973"/>
                </a:lnTo>
                <a:lnTo>
                  <a:pt x="25561" y="240183"/>
                </a:lnTo>
                <a:lnTo>
                  <a:pt x="25687" y="251490"/>
                </a:lnTo>
                <a:lnTo>
                  <a:pt x="25718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6"/>
          <p:cNvSpPr/>
          <p:nvPr/>
        </p:nvSpPr>
        <p:spPr>
          <a:xfrm>
            <a:off x="2540317" y="4792027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0" y="46885"/>
                </a:lnTo>
                <a:lnTo>
                  <a:pt x="952" y="45543"/>
                </a:lnTo>
                <a:lnTo>
                  <a:pt x="2540" y="44650"/>
                </a:lnTo>
                <a:lnTo>
                  <a:pt x="4551" y="44054"/>
                </a:lnTo>
                <a:lnTo>
                  <a:pt x="5891" y="42705"/>
                </a:lnTo>
                <a:lnTo>
                  <a:pt x="6785" y="40852"/>
                </a:lnTo>
                <a:lnTo>
                  <a:pt x="7381" y="38665"/>
                </a:lnTo>
                <a:lnTo>
                  <a:pt x="8731" y="37206"/>
                </a:lnTo>
                <a:lnTo>
                  <a:pt x="10583" y="36234"/>
                </a:lnTo>
                <a:lnTo>
                  <a:pt x="12770" y="35587"/>
                </a:lnTo>
                <a:lnTo>
                  <a:pt x="14229" y="34202"/>
                </a:lnTo>
                <a:lnTo>
                  <a:pt x="15201" y="32326"/>
                </a:lnTo>
                <a:lnTo>
                  <a:pt x="15849" y="30124"/>
                </a:lnTo>
                <a:lnTo>
                  <a:pt x="17233" y="28655"/>
                </a:lnTo>
                <a:lnTo>
                  <a:pt x="19109" y="27676"/>
                </a:lnTo>
                <a:lnTo>
                  <a:pt x="21312" y="27023"/>
                </a:lnTo>
                <a:lnTo>
                  <a:pt x="23733" y="25635"/>
                </a:lnTo>
                <a:lnTo>
                  <a:pt x="26299" y="23758"/>
                </a:lnTo>
                <a:lnTo>
                  <a:pt x="28963" y="21554"/>
                </a:lnTo>
                <a:lnTo>
                  <a:pt x="31691" y="20084"/>
                </a:lnTo>
                <a:lnTo>
                  <a:pt x="34462" y="19104"/>
                </a:lnTo>
                <a:lnTo>
                  <a:pt x="40082" y="18016"/>
                </a:lnTo>
                <a:lnTo>
                  <a:pt x="45754" y="17532"/>
                </a:lnTo>
                <a:lnTo>
                  <a:pt x="51450" y="17317"/>
                </a:lnTo>
                <a:lnTo>
                  <a:pt x="54302" y="17260"/>
                </a:lnTo>
                <a:lnTo>
                  <a:pt x="57157" y="16269"/>
                </a:lnTo>
                <a:lnTo>
                  <a:pt x="60012" y="14656"/>
                </a:lnTo>
                <a:lnTo>
                  <a:pt x="62868" y="12628"/>
                </a:lnTo>
                <a:lnTo>
                  <a:pt x="65724" y="11276"/>
                </a:lnTo>
                <a:lnTo>
                  <a:pt x="71438" y="9774"/>
                </a:lnTo>
                <a:lnTo>
                  <a:pt x="77153" y="9107"/>
                </a:lnTo>
                <a:lnTo>
                  <a:pt x="82868" y="8810"/>
                </a:lnTo>
                <a:lnTo>
                  <a:pt x="88583" y="8678"/>
                </a:lnTo>
                <a:lnTo>
                  <a:pt x="97155" y="8604"/>
                </a:lnTo>
                <a:lnTo>
                  <a:pt x="100012" y="7641"/>
                </a:lnTo>
                <a:lnTo>
                  <a:pt x="102870" y="6046"/>
                </a:lnTo>
                <a:lnTo>
                  <a:pt x="105728" y="4031"/>
                </a:lnTo>
                <a:lnTo>
                  <a:pt x="108585" y="2687"/>
                </a:lnTo>
                <a:lnTo>
                  <a:pt x="114300" y="1195"/>
                </a:lnTo>
                <a:lnTo>
                  <a:pt x="120015" y="531"/>
                </a:lnTo>
                <a:lnTo>
                  <a:pt x="125730" y="236"/>
                </a:lnTo>
                <a:lnTo>
                  <a:pt x="131445" y="10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7"/>
          <p:cNvSpPr/>
          <p:nvPr/>
        </p:nvSpPr>
        <p:spPr>
          <a:xfrm>
            <a:off x="2874644" y="4680585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4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0"/>
                </a:lnTo>
                <a:lnTo>
                  <a:pt x="8043" y="25783"/>
                </a:lnTo>
                <a:lnTo>
                  <a:pt x="8220" y="28619"/>
                </a:lnTo>
                <a:lnTo>
                  <a:pt x="9290" y="33367"/>
                </a:lnTo>
                <a:lnTo>
                  <a:pt x="10956" y="39390"/>
                </a:lnTo>
                <a:lnTo>
                  <a:pt x="13019" y="46262"/>
                </a:lnTo>
                <a:lnTo>
                  <a:pt x="14395" y="52748"/>
                </a:lnTo>
                <a:lnTo>
                  <a:pt x="15311" y="58978"/>
                </a:lnTo>
                <a:lnTo>
                  <a:pt x="15923" y="65036"/>
                </a:lnTo>
                <a:lnTo>
                  <a:pt x="16331" y="70980"/>
                </a:lnTo>
                <a:lnTo>
                  <a:pt x="16602" y="76848"/>
                </a:lnTo>
                <a:lnTo>
                  <a:pt x="16783" y="82664"/>
                </a:lnTo>
                <a:lnTo>
                  <a:pt x="17856" y="89399"/>
                </a:lnTo>
                <a:lnTo>
                  <a:pt x="19525" y="96747"/>
                </a:lnTo>
                <a:lnTo>
                  <a:pt x="21589" y="104503"/>
                </a:lnTo>
                <a:lnTo>
                  <a:pt x="23918" y="111578"/>
                </a:lnTo>
                <a:lnTo>
                  <a:pt x="26423" y="118201"/>
                </a:lnTo>
                <a:lnTo>
                  <a:pt x="29046" y="124520"/>
                </a:lnTo>
                <a:lnTo>
                  <a:pt x="31746" y="130638"/>
                </a:lnTo>
                <a:lnTo>
                  <a:pt x="37287" y="142516"/>
                </a:lnTo>
                <a:lnTo>
                  <a:pt x="39146" y="149303"/>
                </a:lnTo>
                <a:lnTo>
                  <a:pt x="40385" y="156685"/>
                </a:lnTo>
                <a:lnTo>
                  <a:pt x="41211" y="164465"/>
                </a:lnTo>
                <a:lnTo>
                  <a:pt x="41762" y="170603"/>
                </a:lnTo>
                <a:lnTo>
                  <a:pt x="42129" y="175648"/>
                </a:lnTo>
                <a:lnTo>
                  <a:pt x="42537" y="183793"/>
                </a:lnTo>
                <a:lnTo>
                  <a:pt x="42718" y="190588"/>
                </a:lnTo>
                <a:lnTo>
                  <a:pt x="42850" y="215902"/>
                </a:lnTo>
                <a:lnTo>
                  <a:pt x="43807" y="219182"/>
                </a:lnTo>
                <a:lnTo>
                  <a:pt x="45397" y="222321"/>
                </a:lnTo>
                <a:lnTo>
                  <a:pt x="51435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8"/>
          <p:cNvSpPr/>
          <p:nvPr/>
        </p:nvSpPr>
        <p:spPr>
          <a:xfrm>
            <a:off x="3148964" y="4723447"/>
            <a:ext cx="68581" cy="1"/>
          </a:xfrm>
          <a:custGeom>
            <a:avLst/>
            <a:gdLst/>
            <a:ahLst/>
            <a:cxnLst/>
            <a:rect l="0" t="0" r="0" b="0"/>
            <a:pathLst>
              <a:path w="68581" h="1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9"/>
          <p:cNvSpPr/>
          <p:nvPr/>
        </p:nvSpPr>
        <p:spPr>
          <a:xfrm>
            <a:off x="3114675" y="4800600"/>
            <a:ext cx="94298" cy="8573"/>
          </a:xfrm>
          <a:custGeom>
            <a:avLst/>
            <a:gdLst/>
            <a:ahLst/>
            <a:cxnLst/>
            <a:rect l="0" t="0" r="0" b="0"/>
            <a:pathLst>
              <a:path w="94298" h="8573">
                <a:moveTo>
                  <a:pt x="0" y="8572"/>
                </a:moveTo>
                <a:lnTo>
                  <a:pt x="80010" y="8572"/>
                </a:lnTo>
                <a:lnTo>
                  <a:pt x="81915" y="7620"/>
                </a:lnTo>
                <a:lnTo>
                  <a:pt x="83185" y="6032"/>
                </a:lnTo>
                <a:lnTo>
                  <a:pt x="84031" y="4022"/>
                </a:lnTo>
                <a:lnTo>
                  <a:pt x="85548" y="2681"/>
                </a:lnTo>
                <a:lnTo>
                  <a:pt x="87512" y="1787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0"/>
          <p:cNvSpPr/>
          <p:nvPr/>
        </p:nvSpPr>
        <p:spPr>
          <a:xfrm>
            <a:off x="3328987" y="4551997"/>
            <a:ext cx="42864" cy="325756"/>
          </a:xfrm>
          <a:custGeom>
            <a:avLst/>
            <a:gdLst/>
            <a:ahLst/>
            <a:cxnLst/>
            <a:rect l="0" t="0" r="0" b="0"/>
            <a:pathLst>
              <a:path w="42864" h="32575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0" y="28619"/>
                </a:lnTo>
                <a:lnTo>
                  <a:pt x="5891" y="32414"/>
                </a:lnTo>
                <a:lnTo>
                  <a:pt x="6785" y="36850"/>
                </a:lnTo>
                <a:lnTo>
                  <a:pt x="7778" y="45905"/>
                </a:lnTo>
                <a:lnTo>
                  <a:pt x="8219" y="53105"/>
                </a:lnTo>
                <a:lnTo>
                  <a:pt x="8415" y="62020"/>
                </a:lnTo>
                <a:lnTo>
                  <a:pt x="8542" y="78714"/>
                </a:lnTo>
                <a:lnTo>
                  <a:pt x="9504" y="83909"/>
                </a:lnTo>
                <a:lnTo>
                  <a:pt x="11099" y="90230"/>
                </a:lnTo>
                <a:lnTo>
                  <a:pt x="13114" y="97300"/>
                </a:lnTo>
                <a:lnTo>
                  <a:pt x="14458" y="102967"/>
                </a:lnTo>
                <a:lnTo>
                  <a:pt x="15354" y="107698"/>
                </a:lnTo>
                <a:lnTo>
                  <a:pt x="16349" y="115493"/>
                </a:lnTo>
                <a:lnTo>
                  <a:pt x="16909" y="125237"/>
                </a:lnTo>
                <a:lnTo>
                  <a:pt x="17040" y="131226"/>
                </a:lnTo>
                <a:lnTo>
                  <a:pt x="18028" y="136061"/>
                </a:lnTo>
                <a:lnTo>
                  <a:pt x="19638" y="142143"/>
                </a:lnTo>
                <a:lnTo>
                  <a:pt x="21665" y="149055"/>
                </a:lnTo>
                <a:lnTo>
                  <a:pt x="23016" y="154614"/>
                </a:lnTo>
                <a:lnTo>
                  <a:pt x="23916" y="159274"/>
                </a:lnTo>
                <a:lnTo>
                  <a:pt x="24917" y="166991"/>
                </a:lnTo>
                <a:lnTo>
                  <a:pt x="25481" y="176691"/>
                </a:lnTo>
                <a:lnTo>
                  <a:pt x="25612" y="182669"/>
                </a:lnTo>
                <a:lnTo>
                  <a:pt x="25708" y="214768"/>
                </a:lnTo>
                <a:lnTo>
                  <a:pt x="26664" y="218427"/>
                </a:lnTo>
                <a:lnTo>
                  <a:pt x="28253" y="221818"/>
                </a:lnTo>
                <a:lnTo>
                  <a:pt x="30266" y="225031"/>
                </a:lnTo>
                <a:lnTo>
                  <a:pt x="31607" y="229078"/>
                </a:lnTo>
                <a:lnTo>
                  <a:pt x="32502" y="233681"/>
                </a:lnTo>
                <a:lnTo>
                  <a:pt x="33495" y="242923"/>
                </a:lnTo>
                <a:lnTo>
                  <a:pt x="33937" y="250206"/>
                </a:lnTo>
                <a:lnTo>
                  <a:pt x="34186" y="259661"/>
                </a:lnTo>
                <a:lnTo>
                  <a:pt x="34290" y="311114"/>
                </a:lnTo>
                <a:lnTo>
                  <a:pt x="35242" y="313137"/>
                </a:lnTo>
                <a:lnTo>
                  <a:pt x="36830" y="314485"/>
                </a:lnTo>
                <a:lnTo>
                  <a:pt x="38841" y="315385"/>
                </a:lnTo>
                <a:lnTo>
                  <a:pt x="40181" y="316937"/>
                </a:lnTo>
                <a:lnTo>
                  <a:pt x="41075" y="318923"/>
                </a:lnTo>
                <a:lnTo>
                  <a:pt x="42863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71"/>
          <p:cNvSpPr/>
          <p:nvPr/>
        </p:nvSpPr>
        <p:spPr>
          <a:xfrm>
            <a:off x="962980" y="5297804"/>
            <a:ext cx="188593" cy="462917"/>
          </a:xfrm>
          <a:custGeom>
            <a:avLst/>
            <a:gdLst/>
            <a:ahLst/>
            <a:cxnLst/>
            <a:rect l="0" t="0" r="0" b="0"/>
            <a:pathLst>
              <a:path w="188593" h="462917">
                <a:moveTo>
                  <a:pt x="51432" y="0"/>
                </a:moveTo>
                <a:lnTo>
                  <a:pt x="39500" y="0"/>
                </a:lnTo>
                <a:lnTo>
                  <a:pt x="37762" y="953"/>
                </a:lnTo>
                <a:lnTo>
                  <a:pt x="36604" y="2541"/>
                </a:lnTo>
                <a:lnTo>
                  <a:pt x="35832" y="4552"/>
                </a:lnTo>
                <a:lnTo>
                  <a:pt x="30194" y="11932"/>
                </a:lnTo>
                <a:lnTo>
                  <a:pt x="28701" y="14623"/>
                </a:lnTo>
                <a:lnTo>
                  <a:pt x="27042" y="20152"/>
                </a:lnTo>
                <a:lnTo>
                  <a:pt x="26108" y="28620"/>
                </a:lnTo>
                <a:lnTo>
                  <a:pt x="25024" y="31462"/>
                </a:lnTo>
                <a:lnTo>
                  <a:pt x="21280" y="37161"/>
                </a:lnTo>
                <a:lnTo>
                  <a:pt x="18981" y="47949"/>
                </a:lnTo>
                <a:lnTo>
                  <a:pt x="17959" y="60363"/>
                </a:lnTo>
                <a:lnTo>
                  <a:pt x="17505" y="69056"/>
                </a:lnTo>
                <a:lnTo>
                  <a:pt x="14764" y="78634"/>
                </a:lnTo>
                <a:lnTo>
                  <a:pt x="10405" y="92197"/>
                </a:lnTo>
                <a:lnTo>
                  <a:pt x="9385" y="100984"/>
                </a:lnTo>
                <a:lnTo>
                  <a:pt x="8932" y="114414"/>
                </a:lnTo>
                <a:lnTo>
                  <a:pt x="8601" y="146657"/>
                </a:lnTo>
                <a:lnTo>
                  <a:pt x="6044" y="155986"/>
                </a:lnTo>
                <a:lnTo>
                  <a:pt x="2684" y="166483"/>
                </a:lnTo>
                <a:lnTo>
                  <a:pt x="1191" y="177497"/>
                </a:lnTo>
                <a:lnTo>
                  <a:pt x="528" y="188743"/>
                </a:lnTo>
                <a:lnTo>
                  <a:pt x="233" y="200091"/>
                </a:lnTo>
                <a:lnTo>
                  <a:pt x="0" y="258340"/>
                </a:lnTo>
                <a:lnTo>
                  <a:pt x="2538" y="270076"/>
                </a:lnTo>
                <a:lnTo>
                  <a:pt x="5889" y="282911"/>
                </a:lnTo>
                <a:lnTo>
                  <a:pt x="7378" y="291791"/>
                </a:lnTo>
                <a:lnTo>
                  <a:pt x="10580" y="298913"/>
                </a:lnTo>
                <a:lnTo>
                  <a:pt x="12767" y="302146"/>
                </a:lnTo>
                <a:lnTo>
                  <a:pt x="15198" y="310817"/>
                </a:lnTo>
                <a:lnTo>
                  <a:pt x="17230" y="321022"/>
                </a:lnTo>
                <a:lnTo>
                  <a:pt x="21309" y="331907"/>
                </a:lnTo>
                <a:lnTo>
                  <a:pt x="26296" y="340554"/>
                </a:lnTo>
                <a:lnTo>
                  <a:pt x="31688" y="348525"/>
                </a:lnTo>
                <a:lnTo>
                  <a:pt x="37259" y="358418"/>
                </a:lnTo>
                <a:lnTo>
                  <a:pt x="40079" y="361818"/>
                </a:lnTo>
                <a:lnTo>
                  <a:pt x="42911" y="364085"/>
                </a:lnTo>
                <a:lnTo>
                  <a:pt x="45751" y="365596"/>
                </a:lnTo>
                <a:lnTo>
                  <a:pt x="51447" y="372355"/>
                </a:lnTo>
                <a:lnTo>
                  <a:pt x="57154" y="380756"/>
                </a:lnTo>
                <a:lnTo>
                  <a:pt x="62865" y="387666"/>
                </a:lnTo>
                <a:lnTo>
                  <a:pt x="68578" y="393911"/>
                </a:lnTo>
                <a:lnTo>
                  <a:pt x="77150" y="402782"/>
                </a:lnTo>
                <a:lnTo>
                  <a:pt x="80007" y="405682"/>
                </a:lnTo>
                <a:lnTo>
                  <a:pt x="84770" y="408567"/>
                </a:lnTo>
                <a:lnTo>
                  <a:pt x="90802" y="411444"/>
                </a:lnTo>
                <a:lnTo>
                  <a:pt x="97681" y="414314"/>
                </a:lnTo>
                <a:lnTo>
                  <a:pt x="103220" y="418132"/>
                </a:lnTo>
                <a:lnTo>
                  <a:pt x="107865" y="422582"/>
                </a:lnTo>
                <a:lnTo>
                  <a:pt x="111914" y="427454"/>
                </a:lnTo>
                <a:lnTo>
                  <a:pt x="115566" y="430702"/>
                </a:lnTo>
                <a:lnTo>
                  <a:pt x="118953" y="432867"/>
                </a:lnTo>
                <a:lnTo>
                  <a:pt x="122163" y="434311"/>
                </a:lnTo>
                <a:lnTo>
                  <a:pt x="135784" y="440894"/>
                </a:lnTo>
                <a:lnTo>
                  <a:pt x="140051" y="443472"/>
                </a:lnTo>
                <a:lnTo>
                  <a:pt x="143849" y="446143"/>
                </a:lnTo>
                <a:lnTo>
                  <a:pt x="147333" y="448877"/>
                </a:lnTo>
                <a:lnTo>
                  <a:pt x="150609" y="450699"/>
                </a:lnTo>
                <a:lnTo>
                  <a:pt x="153745" y="451914"/>
                </a:lnTo>
                <a:lnTo>
                  <a:pt x="156788" y="452723"/>
                </a:lnTo>
                <a:lnTo>
                  <a:pt x="158817" y="454216"/>
                </a:lnTo>
                <a:lnTo>
                  <a:pt x="160169" y="456163"/>
                </a:lnTo>
                <a:lnTo>
                  <a:pt x="161071" y="458414"/>
                </a:lnTo>
                <a:lnTo>
                  <a:pt x="162625" y="459915"/>
                </a:lnTo>
                <a:lnTo>
                  <a:pt x="164613" y="460915"/>
                </a:lnTo>
                <a:lnTo>
                  <a:pt x="169362" y="462026"/>
                </a:lnTo>
                <a:lnTo>
                  <a:pt x="174648" y="462521"/>
                </a:lnTo>
                <a:lnTo>
                  <a:pt x="180172" y="462740"/>
                </a:lnTo>
                <a:lnTo>
                  <a:pt x="188592" y="4629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72"/>
          <p:cNvSpPr/>
          <p:nvPr/>
        </p:nvSpPr>
        <p:spPr>
          <a:xfrm>
            <a:off x="1134427" y="5340667"/>
            <a:ext cx="77791" cy="340552"/>
          </a:xfrm>
          <a:custGeom>
            <a:avLst/>
            <a:gdLst/>
            <a:ahLst/>
            <a:cxnLst/>
            <a:rect l="0" t="0" r="0" b="0"/>
            <a:pathLst>
              <a:path w="77791" h="340552">
                <a:moveTo>
                  <a:pt x="60007" y="0"/>
                </a:moveTo>
                <a:lnTo>
                  <a:pt x="55457" y="0"/>
                </a:lnTo>
                <a:lnTo>
                  <a:pt x="53163" y="953"/>
                </a:lnTo>
                <a:lnTo>
                  <a:pt x="48076" y="4551"/>
                </a:lnTo>
                <a:lnTo>
                  <a:pt x="46338" y="6844"/>
                </a:lnTo>
                <a:lnTo>
                  <a:pt x="45179" y="9325"/>
                </a:lnTo>
                <a:lnTo>
                  <a:pt x="44407" y="11932"/>
                </a:lnTo>
                <a:lnTo>
                  <a:pt x="41009" y="17368"/>
                </a:lnTo>
                <a:lnTo>
                  <a:pt x="38769" y="20151"/>
                </a:lnTo>
                <a:lnTo>
                  <a:pt x="37276" y="22959"/>
                </a:lnTo>
                <a:lnTo>
                  <a:pt x="34222" y="32414"/>
                </a:lnTo>
                <a:lnTo>
                  <a:pt x="30132" y="41711"/>
                </a:lnTo>
                <a:lnTo>
                  <a:pt x="22475" y="57656"/>
                </a:lnTo>
                <a:lnTo>
                  <a:pt x="19514" y="68805"/>
                </a:lnTo>
                <a:lnTo>
                  <a:pt x="18724" y="74445"/>
                </a:lnTo>
                <a:lnTo>
                  <a:pt x="15307" y="83252"/>
                </a:lnTo>
                <a:lnTo>
                  <a:pt x="13062" y="86934"/>
                </a:lnTo>
                <a:lnTo>
                  <a:pt x="10568" y="96105"/>
                </a:lnTo>
                <a:lnTo>
                  <a:pt x="9903" y="101218"/>
                </a:lnTo>
                <a:lnTo>
                  <a:pt x="6624" y="109438"/>
                </a:lnTo>
                <a:lnTo>
                  <a:pt x="2944" y="116267"/>
                </a:lnTo>
                <a:lnTo>
                  <a:pt x="1308" y="122477"/>
                </a:lnTo>
                <a:lnTo>
                  <a:pt x="388" y="135879"/>
                </a:lnTo>
                <a:lnTo>
                  <a:pt x="172" y="146433"/>
                </a:lnTo>
                <a:lnTo>
                  <a:pt x="0" y="236335"/>
                </a:lnTo>
                <a:lnTo>
                  <a:pt x="2540" y="248231"/>
                </a:lnTo>
                <a:lnTo>
                  <a:pt x="6844" y="258915"/>
                </a:lnTo>
                <a:lnTo>
                  <a:pt x="13670" y="270285"/>
                </a:lnTo>
                <a:lnTo>
                  <a:pt x="15600" y="276654"/>
                </a:lnTo>
                <a:lnTo>
                  <a:pt x="16687" y="285595"/>
                </a:lnTo>
                <a:lnTo>
                  <a:pt x="22021" y="293936"/>
                </a:lnTo>
                <a:lnTo>
                  <a:pt x="28837" y="303041"/>
                </a:lnTo>
                <a:lnTo>
                  <a:pt x="31866" y="310262"/>
                </a:lnTo>
                <a:lnTo>
                  <a:pt x="33627" y="312569"/>
                </a:lnTo>
                <a:lnTo>
                  <a:pt x="35753" y="314107"/>
                </a:lnTo>
                <a:lnTo>
                  <a:pt x="38123" y="315132"/>
                </a:lnTo>
                <a:lnTo>
                  <a:pt x="46009" y="321126"/>
                </a:lnTo>
                <a:lnTo>
                  <a:pt x="48770" y="322669"/>
                </a:lnTo>
                <a:lnTo>
                  <a:pt x="57207" y="325793"/>
                </a:lnTo>
                <a:lnTo>
                  <a:pt x="65739" y="332328"/>
                </a:lnTo>
                <a:lnTo>
                  <a:pt x="71445" y="337567"/>
                </a:lnTo>
                <a:lnTo>
                  <a:pt x="74300" y="339344"/>
                </a:lnTo>
                <a:lnTo>
                  <a:pt x="77790" y="3405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73"/>
          <p:cNvSpPr/>
          <p:nvPr/>
        </p:nvSpPr>
        <p:spPr>
          <a:xfrm>
            <a:off x="1151572" y="5246372"/>
            <a:ext cx="206629" cy="88689"/>
          </a:xfrm>
          <a:custGeom>
            <a:avLst/>
            <a:gdLst/>
            <a:ahLst/>
            <a:cxnLst/>
            <a:rect l="0" t="0" r="0" b="0"/>
            <a:pathLst>
              <a:path w="206629" h="88689">
                <a:moveTo>
                  <a:pt x="206628" y="88688"/>
                </a:moveTo>
                <a:lnTo>
                  <a:pt x="203233" y="84444"/>
                </a:lnTo>
                <a:lnTo>
                  <a:pt x="194783" y="77852"/>
                </a:lnTo>
                <a:lnTo>
                  <a:pt x="189863" y="74760"/>
                </a:lnTo>
                <a:lnTo>
                  <a:pt x="181856" y="66245"/>
                </a:lnTo>
                <a:lnTo>
                  <a:pt x="178387" y="61308"/>
                </a:lnTo>
                <a:lnTo>
                  <a:pt x="169453" y="53282"/>
                </a:lnTo>
                <a:lnTo>
                  <a:pt x="160085" y="47492"/>
                </a:lnTo>
                <a:lnTo>
                  <a:pt x="152747" y="44918"/>
                </a:lnTo>
                <a:lnTo>
                  <a:pt x="146310" y="41235"/>
                </a:lnTo>
                <a:lnTo>
                  <a:pt x="139322" y="36423"/>
                </a:lnTo>
                <a:lnTo>
                  <a:pt x="134791" y="33806"/>
                </a:lnTo>
                <a:lnTo>
                  <a:pt x="125630" y="29311"/>
                </a:lnTo>
                <a:lnTo>
                  <a:pt x="118383" y="27313"/>
                </a:lnTo>
                <a:lnTo>
                  <a:pt x="111987" y="23885"/>
                </a:lnTo>
                <a:lnTo>
                  <a:pt x="108948" y="21638"/>
                </a:lnTo>
                <a:lnTo>
                  <a:pt x="103031" y="19141"/>
                </a:lnTo>
                <a:lnTo>
                  <a:pt x="100120" y="18475"/>
                </a:lnTo>
                <a:lnTo>
                  <a:pt x="98179" y="17078"/>
                </a:lnTo>
                <a:lnTo>
                  <a:pt x="96885" y="15195"/>
                </a:lnTo>
                <a:lnTo>
                  <a:pt x="96023" y="12987"/>
                </a:lnTo>
                <a:lnTo>
                  <a:pt x="94495" y="11514"/>
                </a:lnTo>
                <a:lnTo>
                  <a:pt x="92524" y="10533"/>
                </a:lnTo>
                <a:lnTo>
                  <a:pt x="87794" y="9443"/>
                </a:lnTo>
                <a:lnTo>
                  <a:pt x="82517" y="8958"/>
                </a:lnTo>
                <a:lnTo>
                  <a:pt x="79776" y="7876"/>
                </a:lnTo>
                <a:lnTo>
                  <a:pt x="71368" y="2756"/>
                </a:lnTo>
                <a:lnTo>
                  <a:pt x="65692" y="1223"/>
                </a:lnTo>
                <a:lnTo>
                  <a:pt x="57141" y="361"/>
                </a:lnTo>
                <a:lnTo>
                  <a:pt x="48575" y="105"/>
                </a:lnTo>
                <a:lnTo>
                  <a:pt x="22860" y="0"/>
                </a:lnTo>
                <a:lnTo>
                  <a:pt x="20955" y="952"/>
                </a:lnTo>
                <a:lnTo>
                  <a:pt x="19685" y="2539"/>
                </a:lnTo>
                <a:lnTo>
                  <a:pt x="18838" y="4549"/>
                </a:lnTo>
                <a:lnTo>
                  <a:pt x="17321" y="5889"/>
                </a:lnTo>
                <a:lnTo>
                  <a:pt x="15358" y="6783"/>
                </a:lnTo>
                <a:lnTo>
                  <a:pt x="13096" y="7379"/>
                </a:lnTo>
                <a:lnTo>
                  <a:pt x="11588" y="8728"/>
                </a:lnTo>
                <a:lnTo>
                  <a:pt x="10583" y="10581"/>
                </a:lnTo>
                <a:lnTo>
                  <a:pt x="9913" y="12768"/>
                </a:lnTo>
                <a:lnTo>
                  <a:pt x="8513" y="14226"/>
                </a:lnTo>
                <a:lnTo>
                  <a:pt x="6628" y="15198"/>
                </a:lnTo>
                <a:lnTo>
                  <a:pt x="0" y="17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74"/>
          <p:cNvSpPr/>
          <p:nvPr/>
        </p:nvSpPr>
        <p:spPr>
          <a:xfrm>
            <a:off x="2432080" y="5702429"/>
            <a:ext cx="91093" cy="73751"/>
          </a:xfrm>
          <a:custGeom>
            <a:avLst/>
            <a:gdLst/>
            <a:ahLst/>
            <a:cxnLst/>
            <a:rect l="0" t="0" r="0" b="0"/>
            <a:pathLst>
              <a:path w="91093" h="73751">
                <a:moveTo>
                  <a:pt x="0" y="0"/>
                </a:moveTo>
                <a:lnTo>
                  <a:pt x="598" y="764"/>
                </a:lnTo>
                <a:lnTo>
                  <a:pt x="3140" y="4700"/>
                </a:lnTo>
                <a:lnTo>
                  <a:pt x="5787" y="9228"/>
                </a:lnTo>
                <a:lnTo>
                  <a:pt x="8505" y="14153"/>
                </a:lnTo>
                <a:lnTo>
                  <a:pt x="11269" y="17435"/>
                </a:lnTo>
                <a:lnTo>
                  <a:pt x="14064" y="19624"/>
                </a:lnTo>
                <a:lnTo>
                  <a:pt x="16880" y="21083"/>
                </a:lnTo>
                <a:lnTo>
                  <a:pt x="19710" y="23961"/>
                </a:lnTo>
                <a:lnTo>
                  <a:pt x="22549" y="27784"/>
                </a:lnTo>
                <a:lnTo>
                  <a:pt x="25394" y="32238"/>
                </a:lnTo>
                <a:lnTo>
                  <a:pt x="28243" y="35207"/>
                </a:lnTo>
                <a:lnTo>
                  <a:pt x="31096" y="37186"/>
                </a:lnTo>
                <a:lnTo>
                  <a:pt x="33949" y="38506"/>
                </a:lnTo>
                <a:lnTo>
                  <a:pt x="36804" y="40338"/>
                </a:lnTo>
                <a:lnTo>
                  <a:pt x="39660" y="42513"/>
                </a:lnTo>
                <a:lnTo>
                  <a:pt x="42517" y="44914"/>
                </a:lnTo>
                <a:lnTo>
                  <a:pt x="45374" y="47468"/>
                </a:lnTo>
                <a:lnTo>
                  <a:pt x="51088" y="52846"/>
                </a:lnTo>
                <a:lnTo>
                  <a:pt x="54897" y="55613"/>
                </a:lnTo>
                <a:lnTo>
                  <a:pt x="59342" y="58411"/>
                </a:lnTo>
                <a:lnTo>
                  <a:pt x="64211" y="61228"/>
                </a:lnTo>
                <a:lnTo>
                  <a:pt x="68409" y="64059"/>
                </a:lnTo>
                <a:lnTo>
                  <a:pt x="72160" y="66899"/>
                </a:lnTo>
                <a:lnTo>
                  <a:pt x="75613" y="69745"/>
                </a:lnTo>
                <a:lnTo>
                  <a:pt x="78868" y="71642"/>
                </a:lnTo>
                <a:lnTo>
                  <a:pt x="81990" y="72906"/>
                </a:lnTo>
                <a:lnTo>
                  <a:pt x="85024" y="73750"/>
                </a:lnTo>
                <a:lnTo>
                  <a:pt x="87047" y="73359"/>
                </a:lnTo>
                <a:lnTo>
                  <a:pt x="88395" y="72146"/>
                </a:lnTo>
                <a:lnTo>
                  <a:pt x="91092" y="66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5"/>
          <p:cNvSpPr/>
          <p:nvPr/>
        </p:nvSpPr>
        <p:spPr>
          <a:xfrm>
            <a:off x="1228724" y="5332095"/>
            <a:ext cx="188587" cy="377191"/>
          </a:xfrm>
          <a:custGeom>
            <a:avLst/>
            <a:gdLst/>
            <a:ahLst/>
            <a:cxnLst/>
            <a:rect l="0" t="0" r="0" b="0"/>
            <a:pathLst>
              <a:path w="188587" h="377191">
                <a:moveTo>
                  <a:pt x="128588" y="0"/>
                </a:moveTo>
                <a:lnTo>
                  <a:pt x="133139" y="0"/>
                </a:lnTo>
                <a:lnTo>
                  <a:pt x="134479" y="952"/>
                </a:lnTo>
                <a:lnTo>
                  <a:pt x="135373" y="2540"/>
                </a:lnTo>
                <a:lnTo>
                  <a:pt x="136366" y="6843"/>
                </a:lnTo>
                <a:lnTo>
                  <a:pt x="136807" y="11931"/>
                </a:lnTo>
                <a:lnTo>
                  <a:pt x="137877" y="13669"/>
                </a:lnTo>
                <a:lnTo>
                  <a:pt x="139543" y="14828"/>
                </a:lnTo>
                <a:lnTo>
                  <a:pt x="141607" y="15600"/>
                </a:lnTo>
                <a:lnTo>
                  <a:pt x="142982" y="18020"/>
                </a:lnTo>
                <a:lnTo>
                  <a:pt x="145870" y="29575"/>
                </a:lnTo>
                <a:lnTo>
                  <a:pt x="149922" y="36322"/>
                </a:lnTo>
                <a:lnTo>
                  <a:pt x="152357" y="45036"/>
                </a:lnTo>
                <a:lnTo>
                  <a:pt x="154392" y="55258"/>
                </a:lnTo>
                <a:lnTo>
                  <a:pt x="158471" y="66151"/>
                </a:lnTo>
                <a:lnTo>
                  <a:pt x="160919" y="77343"/>
                </a:lnTo>
                <a:lnTo>
                  <a:pt x="161572" y="82995"/>
                </a:lnTo>
                <a:lnTo>
                  <a:pt x="164838" y="91814"/>
                </a:lnTo>
                <a:lnTo>
                  <a:pt x="167042" y="95499"/>
                </a:lnTo>
                <a:lnTo>
                  <a:pt x="169491" y="104674"/>
                </a:lnTo>
                <a:lnTo>
                  <a:pt x="170580" y="115101"/>
                </a:lnTo>
                <a:lnTo>
                  <a:pt x="171063" y="126086"/>
                </a:lnTo>
                <a:lnTo>
                  <a:pt x="172145" y="130730"/>
                </a:lnTo>
                <a:lnTo>
                  <a:pt x="175887" y="138430"/>
                </a:lnTo>
                <a:lnTo>
                  <a:pt x="178185" y="147567"/>
                </a:lnTo>
                <a:lnTo>
                  <a:pt x="178798" y="152670"/>
                </a:lnTo>
                <a:lnTo>
                  <a:pt x="182018" y="160880"/>
                </a:lnTo>
                <a:lnTo>
                  <a:pt x="185672" y="167705"/>
                </a:lnTo>
                <a:lnTo>
                  <a:pt x="187296" y="173913"/>
                </a:lnTo>
                <a:lnTo>
                  <a:pt x="188339" y="185659"/>
                </a:lnTo>
                <a:lnTo>
                  <a:pt x="188545" y="197152"/>
                </a:lnTo>
                <a:lnTo>
                  <a:pt x="188586" y="208594"/>
                </a:lnTo>
                <a:lnTo>
                  <a:pt x="187636" y="210500"/>
                </a:lnTo>
                <a:lnTo>
                  <a:pt x="186051" y="211771"/>
                </a:lnTo>
                <a:lnTo>
                  <a:pt x="184041" y="212618"/>
                </a:lnTo>
                <a:lnTo>
                  <a:pt x="182702" y="214135"/>
                </a:lnTo>
                <a:lnTo>
                  <a:pt x="181809" y="216100"/>
                </a:lnTo>
                <a:lnTo>
                  <a:pt x="181214" y="218361"/>
                </a:lnTo>
                <a:lnTo>
                  <a:pt x="178012" y="223414"/>
                </a:lnTo>
                <a:lnTo>
                  <a:pt x="175825" y="226095"/>
                </a:lnTo>
                <a:lnTo>
                  <a:pt x="174367" y="228835"/>
                </a:lnTo>
                <a:lnTo>
                  <a:pt x="171362" y="237242"/>
                </a:lnTo>
                <a:lnTo>
                  <a:pt x="167284" y="242918"/>
                </a:lnTo>
                <a:lnTo>
                  <a:pt x="162296" y="248616"/>
                </a:lnTo>
                <a:lnTo>
                  <a:pt x="159633" y="251469"/>
                </a:lnTo>
                <a:lnTo>
                  <a:pt x="157857" y="255276"/>
                </a:lnTo>
                <a:lnTo>
                  <a:pt x="155884" y="264585"/>
                </a:lnTo>
                <a:lnTo>
                  <a:pt x="154405" y="267831"/>
                </a:lnTo>
                <a:lnTo>
                  <a:pt x="152467" y="269994"/>
                </a:lnTo>
                <a:lnTo>
                  <a:pt x="150222" y="271436"/>
                </a:lnTo>
                <a:lnTo>
                  <a:pt x="145188" y="278118"/>
                </a:lnTo>
                <a:lnTo>
                  <a:pt x="139776" y="287438"/>
                </a:lnTo>
                <a:lnTo>
                  <a:pt x="134195" y="297930"/>
                </a:lnTo>
                <a:lnTo>
                  <a:pt x="128540" y="306403"/>
                </a:lnTo>
                <a:lnTo>
                  <a:pt x="125698" y="309996"/>
                </a:lnTo>
                <a:lnTo>
                  <a:pt x="122852" y="312391"/>
                </a:lnTo>
                <a:lnTo>
                  <a:pt x="120001" y="313988"/>
                </a:lnTo>
                <a:lnTo>
                  <a:pt x="117148" y="315053"/>
                </a:lnTo>
                <a:lnTo>
                  <a:pt x="111439" y="318776"/>
                </a:lnTo>
                <a:lnTo>
                  <a:pt x="108583" y="321102"/>
                </a:lnTo>
                <a:lnTo>
                  <a:pt x="105726" y="322653"/>
                </a:lnTo>
                <a:lnTo>
                  <a:pt x="100012" y="324376"/>
                </a:lnTo>
                <a:lnTo>
                  <a:pt x="94298" y="327682"/>
                </a:lnTo>
                <a:lnTo>
                  <a:pt x="88583" y="332326"/>
                </a:lnTo>
                <a:lnTo>
                  <a:pt x="82868" y="337565"/>
                </a:lnTo>
                <a:lnTo>
                  <a:pt x="79058" y="339343"/>
                </a:lnTo>
                <a:lnTo>
                  <a:pt x="74613" y="340529"/>
                </a:lnTo>
                <a:lnTo>
                  <a:pt x="69745" y="341319"/>
                </a:lnTo>
                <a:lnTo>
                  <a:pt x="66499" y="342799"/>
                </a:lnTo>
                <a:lnTo>
                  <a:pt x="64335" y="344737"/>
                </a:lnTo>
                <a:lnTo>
                  <a:pt x="62893" y="346982"/>
                </a:lnTo>
                <a:lnTo>
                  <a:pt x="60979" y="348479"/>
                </a:lnTo>
                <a:lnTo>
                  <a:pt x="58750" y="349477"/>
                </a:lnTo>
                <a:lnTo>
                  <a:pt x="56312" y="350141"/>
                </a:lnTo>
                <a:lnTo>
                  <a:pt x="51063" y="353421"/>
                </a:lnTo>
                <a:lnTo>
                  <a:pt x="45555" y="358053"/>
                </a:lnTo>
                <a:lnTo>
                  <a:pt x="39932" y="363287"/>
                </a:lnTo>
                <a:lnTo>
                  <a:pt x="37099" y="365064"/>
                </a:lnTo>
                <a:lnTo>
                  <a:pt x="31411" y="367038"/>
                </a:lnTo>
                <a:lnTo>
                  <a:pt x="25708" y="367915"/>
                </a:lnTo>
                <a:lnTo>
                  <a:pt x="22854" y="368149"/>
                </a:lnTo>
                <a:lnTo>
                  <a:pt x="20951" y="369258"/>
                </a:lnTo>
                <a:lnTo>
                  <a:pt x="19683" y="370949"/>
                </a:lnTo>
                <a:lnTo>
                  <a:pt x="18837" y="373030"/>
                </a:lnTo>
                <a:lnTo>
                  <a:pt x="17321" y="374416"/>
                </a:lnTo>
                <a:lnTo>
                  <a:pt x="15357" y="375341"/>
                </a:lnTo>
                <a:lnTo>
                  <a:pt x="10636" y="376368"/>
                </a:lnTo>
                <a:lnTo>
                  <a:pt x="8043" y="376642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6"/>
          <p:cNvSpPr/>
          <p:nvPr/>
        </p:nvSpPr>
        <p:spPr>
          <a:xfrm>
            <a:off x="1554479" y="5683567"/>
            <a:ext cx="17146" cy="85726"/>
          </a:xfrm>
          <a:custGeom>
            <a:avLst/>
            <a:gdLst/>
            <a:ahLst/>
            <a:cxnLst/>
            <a:rect l="0" t="0" r="0" b="0"/>
            <a:pathLst>
              <a:path w="17146" h="85726">
                <a:moveTo>
                  <a:pt x="17145" y="0"/>
                </a:moveTo>
                <a:lnTo>
                  <a:pt x="17145" y="62761"/>
                </a:lnTo>
                <a:lnTo>
                  <a:pt x="16193" y="64701"/>
                </a:lnTo>
                <a:lnTo>
                  <a:pt x="14605" y="65994"/>
                </a:lnTo>
                <a:lnTo>
                  <a:pt x="12595" y="66856"/>
                </a:lnTo>
                <a:lnTo>
                  <a:pt x="11254" y="68383"/>
                </a:lnTo>
                <a:lnTo>
                  <a:pt x="10360" y="70354"/>
                </a:lnTo>
                <a:lnTo>
                  <a:pt x="9765" y="72620"/>
                </a:lnTo>
                <a:lnTo>
                  <a:pt x="9367" y="75084"/>
                </a:lnTo>
                <a:lnTo>
                  <a:pt x="9102" y="77679"/>
                </a:lnTo>
                <a:lnTo>
                  <a:pt x="8926" y="80361"/>
                </a:lnTo>
                <a:lnTo>
                  <a:pt x="7856" y="82149"/>
                </a:lnTo>
                <a:lnTo>
                  <a:pt x="6190" y="83341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7"/>
          <p:cNvSpPr/>
          <p:nvPr/>
        </p:nvSpPr>
        <p:spPr>
          <a:xfrm>
            <a:off x="1743075" y="5314950"/>
            <a:ext cx="8573" cy="360046"/>
          </a:xfrm>
          <a:custGeom>
            <a:avLst/>
            <a:gdLst/>
            <a:ahLst/>
            <a:cxnLst/>
            <a:rect l="0" t="0" r="0" b="0"/>
            <a:pathLst>
              <a:path w="8573" h="360046">
                <a:moveTo>
                  <a:pt x="0" y="0"/>
                </a:moveTo>
                <a:lnTo>
                  <a:pt x="0" y="274287"/>
                </a:lnTo>
                <a:lnTo>
                  <a:pt x="952" y="282870"/>
                </a:lnTo>
                <a:lnTo>
                  <a:pt x="2539" y="291450"/>
                </a:lnTo>
                <a:lnTo>
                  <a:pt x="4550" y="300028"/>
                </a:lnTo>
                <a:lnTo>
                  <a:pt x="5891" y="307650"/>
                </a:lnTo>
                <a:lnTo>
                  <a:pt x="6785" y="314638"/>
                </a:lnTo>
                <a:lnTo>
                  <a:pt x="7380" y="321201"/>
                </a:lnTo>
                <a:lnTo>
                  <a:pt x="7778" y="326529"/>
                </a:lnTo>
                <a:lnTo>
                  <a:pt x="8219" y="334989"/>
                </a:lnTo>
                <a:lnTo>
                  <a:pt x="8467" y="345107"/>
                </a:lnTo>
                <a:lnTo>
                  <a:pt x="8572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8"/>
          <p:cNvSpPr/>
          <p:nvPr/>
        </p:nvSpPr>
        <p:spPr>
          <a:xfrm>
            <a:off x="1957387" y="5220652"/>
            <a:ext cx="188435" cy="591503"/>
          </a:xfrm>
          <a:custGeom>
            <a:avLst/>
            <a:gdLst/>
            <a:ahLst/>
            <a:cxnLst/>
            <a:rect l="0" t="0" r="0" b="0"/>
            <a:pathLst>
              <a:path w="188435" h="591503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3" y="4551"/>
                </a:lnTo>
                <a:lnTo>
                  <a:pt x="21466" y="8749"/>
                </a:lnTo>
                <a:lnTo>
                  <a:pt x="26693" y="14405"/>
                </a:lnTo>
                <a:lnTo>
                  <a:pt x="32083" y="21034"/>
                </a:lnTo>
                <a:lnTo>
                  <a:pt x="37581" y="28310"/>
                </a:lnTo>
                <a:lnTo>
                  <a:pt x="48770" y="44015"/>
                </a:lnTo>
                <a:lnTo>
                  <a:pt x="72428" y="78333"/>
                </a:lnTo>
                <a:lnTo>
                  <a:pt x="87435" y="98950"/>
                </a:lnTo>
                <a:lnTo>
                  <a:pt x="95438" y="110734"/>
                </a:lnTo>
                <a:lnTo>
                  <a:pt x="111949" y="136527"/>
                </a:lnTo>
                <a:lnTo>
                  <a:pt x="118448" y="149121"/>
                </a:lnTo>
                <a:lnTo>
                  <a:pt x="123733" y="161327"/>
                </a:lnTo>
                <a:lnTo>
                  <a:pt x="138262" y="199248"/>
                </a:lnTo>
                <a:lnTo>
                  <a:pt x="143609" y="212842"/>
                </a:lnTo>
                <a:lnTo>
                  <a:pt x="149079" y="224762"/>
                </a:lnTo>
                <a:lnTo>
                  <a:pt x="154631" y="235566"/>
                </a:lnTo>
                <a:lnTo>
                  <a:pt x="160238" y="245627"/>
                </a:lnTo>
                <a:lnTo>
                  <a:pt x="164928" y="256144"/>
                </a:lnTo>
                <a:lnTo>
                  <a:pt x="169007" y="266965"/>
                </a:lnTo>
                <a:lnTo>
                  <a:pt x="172678" y="277989"/>
                </a:lnTo>
                <a:lnTo>
                  <a:pt x="176079" y="290101"/>
                </a:lnTo>
                <a:lnTo>
                  <a:pt x="179299" y="302938"/>
                </a:lnTo>
                <a:lnTo>
                  <a:pt x="182397" y="316259"/>
                </a:lnTo>
                <a:lnTo>
                  <a:pt x="184463" y="327997"/>
                </a:lnTo>
                <a:lnTo>
                  <a:pt x="185840" y="338680"/>
                </a:lnTo>
                <a:lnTo>
                  <a:pt x="186759" y="348659"/>
                </a:lnTo>
                <a:lnTo>
                  <a:pt x="187779" y="364827"/>
                </a:lnTo>
                <a:lnTo>
                  <a:pt x="188232" y="378363"/>
                </a:lnTo>
                <a:lnTo>
                  <a:pt x="188434" y="390729"/>
                </a:lnTo>
                <a:lnTo>
                  <a:pt x="185983" y="405115"/>
                </a:lnTo>
                <a:lnTo>
                  <a:pt x="181719" y="420081"/>
                </a:lnTo>
                <a:lnTo>
                  <a:pt x="176649" y="433083"/>
                </a:lnTo>
                <a:lnTo>
                  <a:pt x="171221" y="445211"/>
                </a:lnTo>
                <a:lnTo>
                  <a:pt x="168440" y="451113"/>
                </a:lnTo>
                <a:lnTo>
                  <a:pt x="164680" y="456952"/>
                </a:lnTo>
                <a:lnTo>
                  <a:pt x="160269" y="462750"/>
                </a:lnTo>
                <a:lnTo>
                  <a:pt x="155424" y="468520"/>
                </a:lnTo>
                <a:lnTo>
                  <a:pt x="151241" y="474272"/>
                </a:lnTo>
                <a:lnTo>
                  <a:pt x="147500" y="480011"/>
                </a:lnTo>
                <a:lnTo>
                  <a:pt x="144053" y="485743"/>
                </a:lnTo>
                <a:lnTo>
                  <a:pt x="139850" y="490516"/>
                </a:lnTo>
                <a:lnTo>
                  <a:pt x="135144" y="494651"/>
                </a:lnTo>
                <a:lnTo>
                  <a:pt x="130101" y="498360"/>
                </a:lnTo>
                <a:lnTo>
                  <a:pt x="125786" y="502738"/>
                </a:lnTo>
                <a:lnTo>
                  <a:pt x="121957" y="507561"/>
                </a:lnTo>
                <a:lnTo>
                  <a:pt x="118453" y="512682"/>
                </a:lnTo>
                <a:lnTo>
                  <a:pt x="114211" y="517048"/>
                </a:lnTo>
                <a:lnTo>
                  <a:pt x="109478" y="520911"/>
                </a:lnTo>
                <a:lnTo>
                  <a:pt x="104418" y="524439"/>
                </a:lnTo>
                <a:lnTo>
                  <a:pt x="100092" y="528697"/>
                </a:lnTo>
                <a:lnTo>
                  <a:pt x="96255" y="533439"/>
                </a:lnTo>
                <a:lnTo>
                  <a:pt x="92745" y="538506"/>
                </a:lnTo>
                <a:lnTo>
                  <a:pt x="88500" y="542836"/>
                </a:lnTo>
                <a:lnTo>
                  <a:pt x="83765" y="546676"/>
                </a:lnTo>
                <a:lnTo>
                  <a:pt x="78703" y="550188"/>
                </a:lnTo>
                <a:lnTo>
                  <a:pt x="74376" y="553482"/>
                </a:lnTo>
                <a:lnTo>
                  <a:pt x="70539" y="556631"/>
                </a:lnTo>
                <a:lnTo>
                  <a:pt x="67029" y="559682"/>
                </a:lnTo>
                <a:lnTo>
                  <a:pt x="62783" y="562669"/>
                </a:lnTo>
                <a:lnTo>
                  <a:pt x="58048" y="565613"/>
                </a:lnTo>
                <a:lnTo>
                  <a:pt x="52986" y="568528"/>
                </a:lnTo>
                <a:lnTo>
                  <a:pt x="49612" y="571423"/>
                </a:lnTo>
                <a:lnTo>
                  <a:pt x="47362" y="574306"/>
                </a:lnTo>
                <a:lnTo>
                  <a:pt x="45862" y="577181"/>
                </a:lnTo>
                <a:lnTo>
                  <a:pt x="43910" y="579097"/>
                </a:lnTo>
                <a:lnTo>
                  <a:pt x="41656" y="580375"/>
                </a:lnTo>
                <a:lnTo>
                  <a:pt x="39200" y="581226"/>
                </a:lnTo>
                <a:lnTo>
                  <a:pt x="33932" y="584713"/>
                </a:lnTo>
                <a:lnTo>
                  <a:pt x="31194" y="586976"/>
                </a:lnTo>
                <a:lnTo>
                  <a:pt x="28416" y="588485"/>
                </a:lnTo>
                <a:lnTo>
                  <a:pt x="25611" y="589491"/>
                </a:lnTo>
                <a:lnTo>
                  <a:pt x="17145" y="5915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9"/>
          <p:cNvSpPr/>
          <p:nvPr/>
        </p:nvSpPr>
        <p:spPr>
          <a:xfrm>
            <a:off x="2360294" y="5289232"/>
            <a:ext cx="222886" cy="487304"/>
          </a:xfrm>
          <a:custGeom>
            <a:avLst/>
            <a:gdLst/>
            <a:ahLst/>
            <a:cxnLst/>
            <a:rect l="0" t="0" r="0" b="0"/>
            <a:pathLst>
              <a:path w="222886" h="487304">
                <a:moveTo>
                  <a:pt x="222885" y="0"/>
                </a:moveTo>
                <a:lnTo>
                  <a:pt x="218335" y="0"/>
                </a:lnTo>
                <a:lnTo>
                  <a:pt x="216042" y="953"/>
                </a:lnTo>
                <a:lnTo>
                  <a:pt x="210954" y="4551"/>
                </a:lnTo>
                <a:lnTo>
                  <a:pt x="208263" y="5892"/>
                </a:lnTo>
                <a:lnTo>
                  <a:pt x="202734" y="7381"/>
                </a:lnTo>
                <a:lnTo>
                  <a:pt x="197102" y="10583"/>
                </a:lnTo>
                <a:lnTo>
                  <a:pt x="190471" y="15181"/>
                </a:lnTo>
                <a:lnTo>
                  <a:pt x="186036" y="17741"/>
                </a:lnTo>
                <a:lnTo>
                  <a:pt x="181174" y="20400"/>
                </a:lnTo>
                <a:lnTo>
                  <a:pt x="176980" y="23125"/>
                </a:lnTo>
                <a:lnTo>
                  <a:pt x="173232" y="25895"/>
                </a:lnTo>
                <a:lnTo>
                  <a:pt x="169781" y="28693"/>
                </a:lnTo>
                <a:lnTo>
                  <a:pt x="164622" y="31511"/>
                </a:lnTo>
                <a:lnTo>
                  <a:pt x="158326" y="34343"/>
                </a:lnTo>
                <a:lnTo>
                  <a:pt x="151271" y="37182"/>
                </a:lnTo>
                <a:lnTo>
                  <a:pt x="144662" y="41933"/>
                </a:lnTo>
                <a:lnTo>
                  <a:pt x="138352" y="47958"/>
                </a:lnTo>
                <a:lnTo>
                  <a:pt x="127212" y="60367"/>
                </a:lnTo>
                <a:lnTo>
                  <a:pt x="119087" y="69058"/>
                </a:lnTo>
                <a:lnTo>
                  <a:pt x="104606" y="83855"/>
                </a:lnTo>
                <a:lnTo>
                  <a:pt x="99265" y="87337"/>
                </a:lnTo>
                <a:lnTo>
                  <a:pt x="93799" y="89657"/>
                </a:lnTo>
                <a:lnTo>
                  <a:pt x="88250" y="91204"/>
                </a:lnTo>
                <a:lnTo>
                  <a:pt x="83599" y="94140"/>
                </a:lnTo>
                <a:lnTo>
                  <a:pt x="79545" y="98003"/>
                </a:lnTo>
                <a:lnTo>
                  <a:pt x="75890" y="102482"/>
                </a:lnTo>
                <a:lnTo>
                  <a:pt x="71549" y="106422"/>
                </a:lnTo>
                <a:lnTo>
                  <a:pt x="66749" y="110001"/>
                </a:lnTo>
                <a:lnTo>
                  <a:pt x="61645" y="113339"/>
                </a:lnTo>
                <a:lnTo>
                  <a:pt x="57289" y="116517"/>
                </a:lnTo>
                <a:lnTo>
                  <a:pt x="53433" y="119588"/>
                </a:lnTo>
                <a:lnTo>
                  <a:pt x="46608" y="125540"/>
                </a:lnTo>
                <a:lnTo>
                  <a:pt x="40400" y="131361"/>
                </a:lnTo>
                <a:lnTo>
                  <a:pt x="37411" y="133294"/>
                </a:lnTo>
                <a:lnTo>
                  <a:pt x="31550" y="135442"/>
                </a:lnTo>
                <a:lnTo>
                  <a:pt x="29606" y="136967"/>
                </a:lnTo>
                <a:lnTo>
                  <a:pt x="28310" y="138937"/>
                </a:lnTo>
                <a:lnTo>
                  <a:pt x="27446" y="141202"/>
                </a:lnTo>
                <a:lnTo>
                  <a:pt x="25918" y="142712"/>
                </a:lnTo>
                <a:lnTo>
                  <a:pt x="23946" y="143719"/>
                </a:lnTo>
                <a:lnTo>
                  <a:pt x="21679" y="144390"/>
                </a:lnTo>
                <a:lnTo>
                  <a:pt x="20168" y="145790"/>
                </a:lnTo>
                <a:lnTo>
                  <a:pt x="19160" y="147676"/>
                </a:lnTo>
                <a:lnTo>
                  <a:pt x="18041" y="152311"/>
                </a:lnTo>
                <a:lnTo>
                  <a:pt x="17263" y="165849"/>
                </a:lnTo>
                <a:lnTo>
                  <a:pt x="16272" y="168668"/>
                </a:lnTo>
                <a:lnTo>
                  <a:pt x="12629" y="174341"/>
                </a:lnTo>
                <a:lnTo>
                  <a:pt x="10376" y="182577"/>
                </a:lnTo>
                <a:lnTo>
                  <a:pt x="9775" y="187441"/>
                </a:lnTo>
                <a:lnTo>
                  <a:pt x="8422" y="191636"/>
                </a:lnTo>
                <a:lnTo>
                  <a:pt x="2919" y="202090"/>
                </a:lnTo>
                <a:lnTo>
                  <a:pt x="1298" y="208245"/>
                </a:lnTo>
                <a:lnTo>
                  <a:pt x="171" y="222838"/>
                </a:lnTo>
                <a:lnTo>
                  <a:pt x="23" y="237167"/>
                </a:lnTo>
                <a:lnTo>
                  <a:pt x="0" y="319685"/>
                </a:lnTo>
                <a:lnTo>
                  <a:pt x="953" y="322661"/>
                </a:lnTo>
                <a:lnTo>
                  <a:pt x="5892" y="331400"/>
                </a:lnTo>
                <a:lnTo>
                  <a:pt x="7381" y="337154"/>
                </a:lnTo>
                <a:lnTo>
                  <a:pt x="8416" y="351469"/>
                </a:lnTo>
                <a:lnTo>
                  <a:pt x="8468" y="354327"/>
                </a:lnTo>
                <a:lnTo>
                  <a:pt x="9456" y="356233"/>
                </a:lnTo>
                <a:lnTo>
                  <a:pt x="11066" y="357504"/>
                </a:lnTo>
                <a:lnTo>
                  <a:pt x="13093" y="358351"/>
                </a:lnTo>
                <a:lnTo>
                  <a:pt x="14444" y="359868"/>
                </a:lnTo>
                <a:lnTo>
                  <a:pt x="15344" y="361832"/>
                </a:lnTo>
                <a:lnTo>
                  <a:pt x="15945" y="364094"/>
                </a:lnTo>
                <a:lnTo>
                  <a:pt x="19152" y="369147"/>
                </a:lnTo>
                <a:lnTo>
                  <a:pt x="21341" y="371828"/>
                </a:lnTo>
                <a:lnTo>
                  <a:pt x="22800" y="374568"/>
                </a:lnTo>
                <a:lnTo>
                  <a:pt x="24421" y="380152"/>
                </a:lnTo>
                <a:lnTo>
                  <a:pt x="25806" y="382022"/>
                </a:lnTo>
                <a:lnTo>
                  <a:pt x="27682" y="383269"/>
                </a:lnTo>
                <a:lnTo>
                  <a:pt x="29885" y="384100"/>
                </a:lnTo>
                <a:lnTo>
                  <a:pt x="31353" y="385607"/>
                </a:lnTo>
                <a:lnTo>
                  <a:pt x="32332" y="387564"/>
                </a:lnTo>
                <a:lnTo>
                  <a:pt x="32985" y="389821"/>
                </a:lnTo>
                <a:lnTo>
                  <a:pt x="36250" y="394869"/>
                </a:lnTo>
                <a:lnTo>
                  <a:pt x="38454" y="397549"/>
                </a:lnTo>
                <a:lnTo>
                  <a:pt x="39924" y="400287"/>
                </a:lnTo>
                <a:lnTo>
                  <a:pt x="41557" y="405871"/>
                </a:lnTo>
                <a:lnTo>
                  <a:pt x="42945" y="407741"/>
                </a:lnTo>
                <a:lnTo>
                  <a:pt x="44822" y="408987"/>
                </a:lnTo>
                <a:lnTo>
                  <a:pt x="47027" y="409818"/>
                </a:lnTo>
                <a:lnTo>
                  <a:pt x="52016" y="413281"/>
                </a:lnTo>
                <a:lnTo>
                  <a:pt x="57409" y="417996"/>
                </a:lnTo>
                <a:lnTo>
                  <a:pt x="62980" y="423266"/>
                </a:lnTo>
                <a:lnTo>
                  <a:pt x="64847" y="426005"/>
                </a:lnTo>
                <a:lnTo>
                  <a:pt x="68427" y="434410"/>
                </a:lnTo>
                <a:lnTo>
                  <a:pt x="72640" y="440086"/>
                </a:lnTo>
                <a:lnTo>
                  <a:pt x="75097" y="441981"/>
                </a:lnTo>
                <a:lnTo>
                  <a:pt x="77687" y="443244"/>
                </a:lnTo>
                <a:lnTo>
                  <a:pt x="80367" y="444087"/>
                </a:lnTo>
                <a:lnTo>
                  <a:pt x="82153" y="445600"/>
                </a:lnTo>
                <a:lnTo>
                  <a:pt x="83344" y="447562"/>
                </a:lnTo>
                <a:lnTo>
                  <a:pt x="84138" y="449822"/>
                </a:lnTo>
                <a:lnTo>
                  <a:pt x="85620" y="451329"/>
                </a:lnTo>
                <a:lnTo>
                  <a:pt x="87560" y="452333"/>
                </a:lnTo>
                <a:lnTo>
                  <a:pt x="89806" y="453003"/>
                </a:lnTo>
                <a:lnTo>
                  <a:pt x="91303" y="454402"/>
                </a:lnTo>
                <a:lnTo>
                  <a:pt x="92302" y="456287"/>
                </a:lnTo>
                <a:lnTo>
                  <a:pt x="92967" y="458497"/>
                </a:lnTo>
                <a:lnTo>
                  <a:pt x="94363" y="459969"/>
                </a:lnTo>
                <a:lnTo>
                  <a:pt x="96246" y="460951"/>
                </a:lnTo>
                <a:lnTo>
                  <a:pt x="98454" y="461606"/>
                </a:lnTo>
                <a:lnTo>
                  <a:pt x="99926" y="462995"/>
                </a:lnTo>
                <a:lnTo>
                  <a:pt x="100908" y="464874"/>
                </a:lnTo>
                <a:lnTo>
                  <a:pt x="101562" y="467078"/>
                </a:lnTo>
                <a:lnTo>
                  <a:pt x="104829" y="472068"/>
                </a:lnTo>
                <a:lnTo>
                  <a:pt x="107034" y="474732"/>
                </a:lnTo>
                <a:lnTo>
                  <a:pt x="109456" y="476508"/>
                </a:lnTo>
                <a:lnTo>
                  <a:pt x="114687" y="478482"/>
                </a:lnTo>
                <a:lnTo>
                  <a:pt x="120188" y="481899"/>
                </a:lnTo>
                <a:lnTo>
                  <a:pt x="122988" y="484143"/>
                </a:lnTo>
                <a:lnTo>
                  <a:pt x="125807" y="485640"/>
                </a:lnTo>
                <a:lnTo>
                  <a:pt x="131480" y="487303"/>
                </a:lnTo>
                <a:lnTo>
                  <a:pt x="133373" y="486794"/>
                </a:lnTo>
                <a:lnTo>
                  <a:pt x="134636" y="485501"/>
                </a:lnTo>
                <a:lnTo>
                  <a:pt x="13716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0"/>
          <p:cNvSpPr/>
          <p:nvPr/>
        </p:nvSpPr>
        <p:spPr>
          <a:xfrm>
            <a:off x="2523172" y="5572125"/>
            <a:ext cx="145733" cy="1"/>
          </a:xfrm>
          <a:custGeom>
            <a:avLst/>
            <a:gdLst/>
            <a:ahLst/>
            <a:cxnLst/>
            <a:rect l="0" t="0" r="0" b="0"/>
            <a:pathLst>
              <a:path w="145733" h="1">
                <a:moveTo>
                  <a:pt x="0" y="0"/>
                </a:move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1"/>
          <p:cNvSpPr/>
          <p:nvPr/>
        </p:nvSpPr>
        <p:spPr>
          <a:xfrm>
            <a:off x="2797492" y="5383529"/>
            <a:ext cx="274320" cy="368619"/>
          </a:xfrm>
          <a:custGeom>
            <a:avLst/>
            <a:gdLst/>
            <a:ahLst/>
            <a:cxnLst/>
            <a:rect l="0" t="0" r="0" b="0"/>
            <a:pathLst>
              <a:path w="274320" h="368619">
                <a:moveTo>
                  <a:pt x="180022" y="17146"/>
                </a:moveTo>
                <a:lnTo>
                  <a:pt x="175472" y="17146"/>
                </a:lnTo>
                <a:lnTo>
                  <a:pt x="173179" y="16193"/>
                </a:lnTo>
                <a:lnTo>
                  <a:pt x="165400" y="11254"/>
                </a:lnTo>
                <a:lnTo>
                  <a:pt x="159871" y="9765"/>
                </a:lnTo>
                <a:lnTo>
                  <a:pt x="151403" y="8926"/>
                </a:lnTo>
                <a:lnTo>
                  <a:pt x="142862" y="8678"/>
                </a:lnTo>
                <a:lnTo>
                  <a:pt x="118348" y="8582"/>
                </a:lnTo>
                <a:lnTo>
                  <a:pt x="114141" y="7627"/>
                </a:lnTo>
                <a:lnTo>
                  <a:pt x="109432" y="6038"/>
                </a:lnTo>
                <a:lnTo>
                  <a:pt x="104387" y="4025"/>
                </a:lnTo>
                <a:lnTo>
                  <a:pt x="96242" y="1789"/>
                </a:lnTo>
                <a:lnTo>
                  <a:pt x="89447" y="795"/>
                </a:lnTo>
                <a:lnTo>
                  <a:pt x="83251" y="354"/>
                </a:lnTo>
                <a:lnTo>
                  <a:pt x="77323" y="157"/>
                </a:lnTo>
                <a:lnTo>
                  <a:pt x="65756" y="31"/>
                </a:lnTo>
                <a:lnTo>
                  <a:pt x="22860" y="0"/>
                </a:lnTo>
                <a:lnTo>
                  <a:pt x="20955" y="953"/>
                </a:lnTo>
                <a:lnTo>
                  <a:pt x="19685" y="2541"/>
                </a:lnTo>
                <a:lnTo>
                  <a:pt x="18838" y="4552"/>
                </a:lnTo>
                <a:lnTo>
                  <a:pt x="17647" y="11932"/>
                </a:lnTo>
                <a:lnTo>
                  <a:pt x="16527" y="13671"/>
                </a:lnTo>
                <a:lnTo>
                  <a:pt x="14828" y="14829"/>
                </a:lnTo>
                <a:lnTo>
                  <a:pt x="12743" y="15601"/>
                </a:lnTo>
                <a:lnTo>
                  <a:pt x="11353" y="17068"/>
                </a:lnTo>
                <a:lnTo>
                  <a:pt x="10426" y="18999"/>
                </a:lnTo>
                <a:lnTo>
                  <a:pt x="9396" y="23684"/>
                </a:lnTo>
                <a:lnTo>
                  <a:pt x="8939" y="28942"/>
                </a:lnTo>
                <a:lnTo>
                  <a:pt x="6195" y="36994"/>
                </a:lnTo>
                <a:lnTo>
                  <a:pt x="2753" y="46922"/>
                </a:lnTo>
                <a:lnTo>
                  <a:pt x="1224" y="57684"/>
                </a:lnTo>
                <a:lnTo>
                  <a:pt x="544" y="68818"/>
                </a:lnTo>
                <a:lnTo>
                  <a:pt x="242" y="81068"/>
                </a:lnTo>
                <a:lnTo>
                  <a:pt x="0" y="191431"/>
                </a:lnTo>
                <a:lnTo>
                  <a:pt x="952" y="193343"/>
                </a:lnTo>
                <a:lnTo>
                  <a:pt x="2540" y="194618"/>
                </a:lnTo>
                <a:lnTo>
                  <a:pt x="4551" y="195468"/>
                </a:lnTo>
                <a:lnTo>
                  <a:pt x="11932" y="196664"/>
                </a:lnTo>
                <a:lnTo>
                  <a:pt x="13669" y="195880"/>
                </a:lnTo>
                <a:lnTo>
                  <a:pt x="14828" y="194404"/>
                </a:lnTo>
                <a:lnTo>
                  <a:pt x="15600" y="192468"/>
                </a:lnTo>
                <a:lnTo>
                  <a:pt x="21238" y="185192"/>
                </a:lnTo>
                <a:lnTo>
                  <a:pt x="24636" y="183469"/>
                </a:lnTo>
                <a:lnTo>
                  <a:pt x="28807" y="182321"/>
                </a:lnTo>
                <a:lnTo>
                  <a:pt x="33492" y="181554"/>
                </a:lnTo>
                <a:lnTo>
                  <a:pt x="37568" y="179139"/>
                </a:lnTo>
                <a:lnTo>
                  <a:pt x="44637" y="171375"/>
                </a:lnTo>
                <a:lnTo>
                  <a:pt x="48808" y="168543"/>
                </a:lnTo>
                <a:lnTo>
                  <a:pt x="53494" y="166655"/>
                </a:lnTo>
                <a:lnTo>
                  <a:pt x="58523" y="165396"/>
                </a:lnTo>
                <a:lnTo>
                  <a:pt x="64732" y="163604"/>
                </a:lnTo>
                <a:lnTo>
                  <a:pt x="79252" y="159073"/>
                </a:lnTo>
                <a:lnTo>
                  <a:pt x="88078" y="155579"/>
                </a:lnTo>
                <a:lnTo>
                  <a:pt x="97771" y="151345"/>
                </a:lnTo>
                <a:lnTo>
                  <a:pt x="108043" y="146617"/>
                </a:lnTo>
                <a:lnTo>
                  <a:pt x="117749" y="143465"/>
                </a:lnTo>
                <a:lnTo>
                  <a:pt x="127077" y="141363"/>
                </a:lnTo>
                <a:lnTo>
                  <a:pt x="136153" y="139962"/>
                </a:lnTo>
                <a:lnTo>
                  <a:pt x="145061" y="139028"/>
                </a:lnTo>
                <a:lnTo>
                  <a:pt x="153857" y="138406"/>
                </a:lnTo>
                <a:lnTo>
                  <a:pt x="162579" y="137991"/>
                </a:lnTo>
                <a:lnTo>
                  <a:pt x="171251" y="136762"/>
                </a:lnTo>
                <a:lnTo>
                  <a:pt x="179890" y="134990"/>
                </a:lnTo>
                <a:lnTo>
                  <a:pt x="188506" y="132856"/>
                </a:lnTo>
                <a:lnTo>
                  <a:pt x="196156" y="131433"/>
                </a:lnTo>
                <a:lnTo>
                  <a:pt x="203161" y="130485"/>
                </a:lnTo>
                <a:lnTo>
                  <a:pt x="209735" y="129853"/>
                </a:lnTo>
                <a:lnTo>
                  <a:pt x="216024" y="129431"/>
                </a:lnTo>
                <a:lnTo>
                  <a:pt x="222121" y="129150"/>
                </a:lnTo>
                <a:lnTo>
                  <a:pt x="233975" y="128838"/>
                </a:lnTo>
                <a:lnTo>
                  <a:pt x="258294" y="128621"/>
                </a:lnTo>
                <a:lnTo>
                  <a:pt x="261731" y="129562"/>
                </a:lnTo>
                <a:lnTo>
                  <a:pt x="268090" y="133149"/>
                </a:lnTo>
                <a:lnTo>
                  <a:pt x="270167" y="135439"/>
                </a:lnTo>
                <a:lnTo>
                  <a:pt x="271551" y="137918"/>
                </a:lnTo>
                <a:lnTo>
                  <a:pt x="273090" y="143212"/>
                </a:lnTo>
                <a:lnTo>
                  <a:pt x="274077" y="154372"/>
                </a:lnTo>
                <a:lnTo>
                  <a:pt x="274212" y="161955"/>
                </a:lnTo>
                <a:lnTo>
                  <a:pt x="274319" y="228541"/>
                </a:lnTo>
                <a:lnTo>
                  <a:pt x="271779" y="240004"/>
                </a:lnTo>
                <a:lnTo>
                  <a:pt x="267476" y="251449"/>
                </a:lnTo>
                <a:lnTo>
                  <a:pt x="262388" y="262886"/>
                </a:lnTo>
                <a:lnTo>
                  <a:pt x="256952" y="271778"/>
                </a:lnTo>
                <a:lnTo>
                  <a:pt x="251361" y="279859"/>
                </a:lnTo>
                <a:lnTo>
                  <a:pt x="245701" y="289799"/>
                </a:lnTo>
                <a:lnTo>
                  <a:pt x="240010" y="300568"/>
                </a:lnTo>
                <a:lnTo>
                  <a:pt x="234306" y="310751"/>
                </a:lnTo>
                <a:lnTo>
                  <a:pt x="228596" y="318452"/>
                </a:lnTo>
                <a:lnTo>
                  <a:pt x="220343" y="325050"/>
                </a:lnTo>
                <a:lnTo>
                  <a:pt x="215476" y="328142"/>
                </a:lnTo>
                <a:lnTo>
                  <a:pt x="210325" y="331157"/>
                </a:lnTo>
                <a:lnTo>
                  <a:pt x="204987" y="334119"/>
                </a:lnTo>
                <a:lnTo>
                  <a:pt x="199523" y="337046"/>
                </a:lnTo>
                <a:lnTo>
                  <a:pt x="195880" y="339950"/>
                </a:lnTo>
                <a:lnTo>
                  <a:pt x="193452" y="342839"/>
                </a:lnTo>
                <a:lnTo>
                  <a:pt x="191833" y="345717"/>
                </a:lnTo>
                <a:lnTo>
                  <a:pt x="188849" y="347636"/>
                </a:lnTo>
                <a:lnTo>
                  <a:pt x="180453" y="349767"/>
                </a:lnTo>
                <a:lnTo>
                  <a:pt x="172911" y="350715"/>
                </a:lnTo>
                <a:lnTo>
                  <a:pt x="165432" y="351136"/>
                </a:lnTo>
                <a:lnTo>
                  <a:pt x="155758" y="351324"/>
                </a:lnTo>
                <a:lnTo>
                  <a:pt x="151464" y="352326"/>
                </a:lnTo>
                <a:lnTo>
                  <a:pt x="144152" y="355979"/>
                </a:lnTo>
                <a:lnTo>
                  <a:pt x="138964" y="357335"/>
                </a:lnTo>
                <a:lnTo>
                  <a:pt x="132648" y="358238"/>
                </a:lnTo>
                <a:lnTo>
                  <a:pt x="125579" y="358841"/>
                </a:lnTo>
                <a:lnTo>
                  <a:pt x="118962" y="359242"/>
                </a:lnTo>
                <a:lnTo>
                  <a:pt x="106529" y="359689"/>
                </a:lnTo>
                <a:lnTo>
                  <a:pt x="83026" y="359975"/>
                </a:lnTo>
                <a:lnTo>
                  <a:pt x="44535" y="360043"/>
                </a:lnTo>
                <a:lnTo>
                  <a:pt x="40167" y="360996"/>
                </a:lnTo>
                <a:lnTo>
                  <a:pt x="36303" y="362584"/>
                </a:lnTo>
                <a:lnTo>
                  <a:pt x="25717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2"/>
          <p:cNvSpPr/>
          <p:nvPr/>
        </p:nvSpPr>
        <p:spPr>
          <a:xfrm>
            <a:off x="3080385" y="5743575"/>
            <a:ext cx="68580" cy="162512"/>
          </a:xfrm>
          <a:custGeom>
            <a:avLst/>
            <a:gdLst/>
            <a:ahLst/>
            <a:cxnLst/>
            <a:rect l="0" t="0" r="0" b="0"/>
            <a:pathLst>
              <a:path w="68580" h="162512">
                <a:moveTo>
                  <a:pt x="68579" y="0"/>
                </a:moveTo>
                <a:lnTo>
                  <a:pt x="68579" y="82986"/>
                </a:lnTo>
                <a:lnTo>
                  <a:pt x="67627" y="87708"/>
                </a:lnTo>
                <a:lnTo>
                  <a:pt x="66040" y="91810"/>
                </a:lnTo>
                <a:lnTo>
                  <a:pt x="64029" y="95496"/>
                </a:lnTo>
                <a:lnTo>
                  <a:pt x="56648" y="109787"/>
                </a:lnTo>
                <a:lnTo>
                  <a:pt x="53957" y="114149"/>
                </a:lnTo>
                <a:lnTo>
                  <a:pt x="51212" y="118009"/>
                </a:lnTo>
                <a:lnTo>
                  <a:pt x="48429" y="121535"/>
                </a:lnTo>
                <a:lnTo>
                  <a:pt x="46573" y="124838"/>
                </a:lnTo>
                <a:lnTo>
                  <a:pt x="45336" y="127993"/>
                </a:lnTo>
                <a:lnTo>
                  <a:pt x="44511" y="131048"/>
                </a:lnTo>
                <a:lnTo>
                  <a:pt x="43009" y="134038"/>
                </a:lnTo>
                <a:lnTo>
                  <a:pt x="41055" y="136984"/>
                </a:lnTo>
                <a:lnTo>
                  <a:pt x="38800" y="139900"/>
                </a:lnTo>
                <a:lnTo>
                  <a:pt x="37296" y="142796"/>
                </a:lnTo>
                <a:lnTo>
                  <a:pt x="36294" y="145680"/>
                </a:lnTo>
                <a:lnTo>
                  <a:pt x="35626" y="148555"/>
                </a:lnTo>
                <a:lnTo>
                  <a:pt x="34228" y="150471"/>
                </a:lnTo>
                <a:lnTo>
                  <a:pt x="32343" y="151749"/>
                </a:lnTo>
                <a:lnTo>
                  <a:pt x="30135" y="152601"/>
                </a:lnTo>
                <a:lnTo>
                  <a:pt x="27710" y="153169"/>
                </a:lnTo>
                <a:lnTo>
                  <a:pt x="25140" y="153547"/>
                </a:lnTo>
                <a:lnTo>
                  <a:pt x="22475" y="153800"/>
                </a:lnTo>
                <a:lnTo>
                  <a:pt x="20698" y="154920"/>
                </a:lnTo>
                <a:lnTo>
                  <a:pt x="19514" y="156621"/>
                </a:lnTo>
                <a:lnTo>
                  <a:pt x="18724" y="158706"/>
                </a:lnTo>
                <a:lnTo>
                  <a:pt x="17245" y="160096"/>
                </a:lnTo>
                <a:lnTo>
                  <a:pt x="15306" y="161023"/>
                </a:lnTo>
                <a:lnTo>
                  <a:pt x="13062" y="161641"/>
                </a:lnTo>
                <a:lnTo>
                  <a:pt x="10612" y="162053"/>
                </a:lnTo>
                <a:lnTo>
                  <a:pt x="8028" y="162328"/>
                </a:lnTo>
                <a:lnTo>
                  <a:pt x="5352" y="162511"/>
                </a:lnTo>
                <a:lnTo>
                  <a:pt x="3567" y="161680"/>
                </a:lnTo>
                <a:lnTo>
                  <a:pt x="2378" y="160175"/>
                </a:lnTo>
                <a:lnTo>
                  <a:pt x="1585" y="158218"/>
                </a:lnTo>
                <a:lnTo>
                  <a:pt x="704" y="153504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3"/>
          <p:cNvSpPr/>
          <p:nvPr/>
        </p:nvSpPr>
        <p:spPr>
          <a:xfrm>
            <a:off x="3226117" y="5460682"/>
            <a:ext cx="8573" cy="231459"/>
          </a:xfrm>
          <a:custGeom>
            <a:avLst/>
            <a:gdLst/>
            <a:ahLst/>
            <a:cxnLst/>
            <a:rect l="0" t="0" r="0" b="0"/>
            <a:pathLst>
              <a:path w="8573" h="231459">
                <a:moveTo>
                  <a:pt x="0" y="0"/>
                </a:moveTo>
                <a:lnTo>
                  <a:pt x="0" y="225742"/>
                </a:lnTo>
                <a:lnTo>
                  <a:pt x="952" y="227647"/>
                </a:lnTo>
                <a:lnTo>
                  <a:pt x="2540" y="228918"/>
                </a:lnTo>
                <a:lnTo>
                  <a:pt x="8572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4"/>
          <p:cNvSpPr/>
          <p:nvPr/>
        </p:nvSpPr>
        <p:spPr>
          <a:xfrm>
            <a:off x="3286125" y="5297804"/>
            <a:ext cx="145732" cy="488634"/>
          </a:xfrm>
          <a:custGeom>
            <a:avLst/>
            <a:gdLst/>
            <a:ahLst/>
            <a:cxnLst/>
            <a:rect l="0" t="0" r="0" b="0"/>
            <a:pathLst>
              <a:path w="145732" h="488634">
                <a:moveTo>
                  <a:pt x="34289" y="0"/>
                </a:moveTo>
                <a:lnTo>
                  <a:pt x="34289" y="4552"/>
                </a:lnTo>
                <a:lnTo>
                  <a:pt x="35242" y="6844"/>
                </a:lnTo>
                <a:lnTo>
                  <a:pt x="38840" y="11932"/>
                </a:lnTo>
                <a:lnTo>
                  <a:pt x="41133" y="14623"/>
                </a:lnTo>
                <a:lnTo>
                  <a:pt x="43615" y="17368"/>
                </a:lnTo>
                <a:lnTo>
                  <a:pt x="46221" y="20152"/>
                </a:lnTo>
                <a:lnTo>
                  <a:pt x="48912" y="23912"/>
                </a:lnTo>
                <a:lnTo>
                  <a:pt x="51658" y="28324"/>
                </a:lnTo>
                <a:lnTo>
                  <a:pt x="54440" y="33170"/>
                </a:lnTo>
                <a:lnTo>
                  <a:pt x="57248" y="37354"/>
                </a:lnTo>
                <a:lnTo>
                  <a:pt x="60073" y="41095"/>
                </a:lnTo>
                <a:lnTo>
                  <a:pt x="62908" y="44542"/>
                </a:lnTo>
                <a:lnTo>
                  <a:pt x="65751" y="48745"/>
                </a:lnTo>
                <a:lnTo>
                  <a:pt x="68599" y="53452"/>
                </a:lnTo>
                <a:lnTo>
                  <a:pt x="71450" y="58495"/>
                </a:lnTo>
                <a:lnTo>
                  <a:pt x="74618" y="69178"/>
                </a:lnTo>
                <a:lnTo>
                  <a:pt x="75462" y="74694"/>
                </a:lnTo>
                <a:lnTo>
                  <a:pt x="77931" y="81229"/>
                </a:lnTo>
                <a:lnTo>
                  <a:pt x="81481" y="88443"/>
                </a:lnTo>
                <a:lnTo>
                  <a:pt x="89553" y="103126"/>
                </a:lnTo>
                <a:lnTo>
                  <a:pt x="96316" y="116001"/>
                </a:lnTo>
                <a:lnTo>
                  <a:pt x="100406" y="123055"/>
                </a:lnTo>
                <a:lnTo>
                  <a:pt x="105037" y="130614"/>
                </a:lnTo>
                <a:lnTo>
                  <a:pt x="110030" y="138511"/>
                </a:lnTo>
                <a:lnTo>
                  <a:pt x="114310" y="146634"/>
                </a:lnTo>
                <a:lnTo>
                  <a:pt x="118117" y="154906"/>
                </a:lnTo>
                <a:lnTo>
                  <a:pt x="121607" y="163278"/>
                </a:lnTo>
                <a:lnTo>
                  <a:pt x="125485" y="177661"/>
                </a:lnTo>
                <a:lnTo>
                  <a:pt x="128161" y="191356"/>
                </a:lnTo>
                <a:lnTo>
                  <a:pt x="130208" y="199008"/>
                </a:lnTo>
                <a:lnTo>
                  <a:pt x="132525" y="206968"/>
                </a:lnTo>
                <a:lnTo>
                  <a:pt x="135022" y="213226"/>
                </a:lnTo>
                <a:lnTo>
                  <a:pt x="137640" y="218351"/>
                </a:lnTo>
                <a:lnTo>
                  <a:pt x="140337" y="222720"/>
                </a:lnTo>
                <a:lnTo>
                  <a:pt x="143334" y="232655"/>
                </a:lnTo>
                <a:lnTo>
                  <a:pt x="145022" y="246418"/>
                </a:lnTo>
                <a:lnTo>
                  <a:pt x="145522" y="261608"/>
                </a:lnTo>
                <a:lnTo>
                  <a:pt x="145731" y="318784"/>
                </a:lnTo>
                <a:lnTo>
                  <a:pt x="143192" y="327737"/>
                </a:lnTo>
                <a:lnTo>
                  <a:pt x="138888" y="337114"/>
                </a:lnTo>
                <a:lnTo>
                  <a:pt x="136407" y="340948"/>
                </a:lnTo>
                <a:lnTo>
                  <a:pt x="133800" y="344456"/>
                </a:lnTo>
                <a:lnTo>
                  <a:pt x="131110" y="348700"/>
                </a:lnTo>
                <a:lnTo>
                  <a:pt x="128364" y="353435"/>
                </a:lnTo>
                <a:lnTo>
                  <a:pt x="122773" y="363775"/>
                </a:lnTo>
                <a:lnTo>
                  <a:pt x="117113" y="374721"/>
                </a:lnTo>
                <a:lnTo>
                  <a:pt x="114270" y="379354"/>
                </a:lnTo>
                <a:lnTo>
                  <a:pt x="111422" y="383396"/>
                </a:lnTo>
                <a:lnTo>
                  <a:pt x="108572" y="387042"/>
                </a:lnTo>
                <a:lnTo>
                  <a:pt x="106671" y="391378"/>
                </a:lnTo>
                <a:lnTo>
                  <a:pt x="104559" y="401276"/>
                </a:lnTo>
                <a:lnTo>
                  <a:pt x="103044" y="404678"/>
                </a:lnTo>
                <a:lnTo>
                  <a:pt x="101080" y="406945"/>
                </a:lnTo>
                <a:lnTo>
                  <a:pt x="98819" y="408457"/>
                </a:lnTo>
                <a:lnTo>
                  <a:pt x="96359" y="410417"/>
                </a:lnTo>
                <a:lnTo>
                  <a:pt x="93767" y="412677"/>
                </a:lnTo>
                <a:lnTo>
                  <a:pt x="91086" y="415136"/>
                </a:lnTo>
                <a:lnTo>
                  <a:pt x="85568" y="420408"/>
                </a:lnTo>
                <a:lnTo>
                  <a:pt x="82762" y="423147"/>
                </a:lnTo>
                <a:lnTo>
                  <a:pt x="80892" y="425926"/>
                </a:lnTo>
                <a:lnTo>
                  <a:pt x="77308" y="434387"/>
                </a:lnTo>
                <a:lnTo>
                  <a:pt x="73093" y="440076"/>
                </a:lnTo>
                <a:lnTo>
                  <a:pt x="70637" y="441975"/>
                </a:lnTo>
                <a:lnTo>
                  <a:pt x="68046" y="443240"/>
                </a:lnTo>
                <a:lnTo>
                  <a:pt x="65366" y="444084"/>
                </a:lnTo>
                <a:lnTo>
                  <a:pt x="61675" y="446551"/>
                </a:lnTo>
                <a:lnTo>
                  <a:pt x="57309" y="450101"/>
                </a:lnTo>
                <a:lnTo>
                  <a:pt x="52494" y="454372"/>
                </a:lnTo>
                <a:lnTo>
                  <a:pt x="48330" y="457220"/>
                </a:lnTo>
                <a:lnTo>
                  <a:pt x="44603" y="459119"/>
                </a:lnTo>
                <a:lnTo>
                  <a:pt x="41165" y="460384"/>
                </a:lnTo>
                <a:lnTo>
                  <a:pt x="38873" y="462180"/>
                </a:lnTo>
                <a:lnTo>
                  <a:pt x="37345" y="464330"/>
                </a:lnTo>
                <a:lnTo>
                  <a:pt x="36327" y="466716"/>
                </a:lnTo>
                <a:lnTo>
                  <a:pt x="32655" y="471907"/>
                </a:lnTo>
                <a:lnTo>
                  <a:pt x="30342" y="474625"/>
                </a:lnTo>
                <a:lnTo>
                  <a:pt x="27848" y="476437"/>
                </a:lnTo>
                <a:lnTo>
                  <a:pt x="25233" y="477645"/>
                </a:lnTo>
                <a:lnTo>
                  <a:pt x="22537" y="478450"/>
                </a:lnTo>
                <a:lnTo>
                  <a:pt x="19787" y="478987"/>
                </a:lnTo>
                <a:lnTo>
                  <a:pt x="17001" y="479345"/>
                </a:lnTo>
                <a:lnTo>
                  <a:pt x="14191" y="479584"/>
                </a:lnTo>
                <a:lnTo>
                  <a:pt x="12318" y="480695"/>
                </a:lnTo>
                <a:lnTo>
                  <a:pt x="11069" y="482388"/>
                </a:lnTo>
                <a:lnTo>
                  <a:pt x="10237" y="484470"/>
                </a:lnTo>
                <a:lnTo>
                  <a:pt x="8730" y="485858"/>
                </a:lnTo>
                <a:lnTo>
                  <a:pt x="6772" y="486783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5"/>
          <p:cNvSpPr/>
          <p:nvPr/>
        </p:nvSpPr>
        <p:spPr>
          <a:xfrm>
            <a:off x="6312218" y="3986212"/>
            <a:ext cx="59900" cy="85609"/>
          </a:xfrm>
          <a:custGeom>
            <a:avLst/>
            <a:gdLst/>
            <a:ahLst/>
            <a:cxnLst/>
            <a:rect l="0" t="0" r="0" b="0"/>
            <a:pathLst>
              <a:path w="59900" h="85609">
                <a:moveTo>
                  <a:pt x="8572" y="0"/>
                </a:moveTo>
                <a:lnTo>
                  <a:pt x="8572" y="4551"/>
                </a:lnTo>
                <a:lnTo>
                  <a:pt x="7619" y="6844"/>
                </a:lnTo>
                <a:lnTo>
                  <a:pt x="6032" y="9325"/>
                </a:lnTo>
                <a:lnTo>
                  <a:pt x="4021" y="11932"/>
                </a:lnTo>
                <a:lnTo>
                  <a:pt x="2680" y="14622"/>
                </a:lnTo>
                <a:lnTo>
                  <a:pt x="1786" y="17368"/>
                </a:lnTo>
                <a:lnTo>
                  <a:pt x="1190" y="20151"/>
                </a:lnTo>
                <a:lnTo>
                  <a:pt x="793" y="22959"/>
                </a:lnTo>
                <a:lnTo>
                  <a:pt x="528" y="25784"/>
                </a:lnTo>
                <a:lnTo>
                  <a:pt x="352" y="28619"/>
                </a:lnTo>
                <a:lnTo>
                  <a:pt x="156" y="34310"/>
                </a:lnTo>
                <a:lnTo>
                  <a:pt x="30" y="45724"/>
                </a:lnTo>
                <a:lnTo>
                  <a:pt x="0" y="71438"/>
                </a:lnTo>
                <a:lnTo>
                  <a:pt x="952" y="73343"/>
                </a:lnTo>
                <a:lnTo>
                  <a:pt x="2540" y="74613"/>
                </a:lnTo>
                <a:lnTo>
                  <a:pt x="4550" y="75459"/>
                </a:lnTo>
                <a:lnTo>
                  <a:pt x="5890" y="76976"/>
                </a:lnTo>
                <a:lnTo>
                  <a:pt x="6784" y="78940"/>
                </a:lnTo>
                <a:lnTo>
                  <a:pt x="7380" y="81202"/>
                </a:lnTo>
                <a:lnTo>
                  <a:pt x="8729" y="82709"/>
                </a:lnTo>
                <a:lnTo>
                  <a:pt x="10582" y="83715"/>
                </a:lnTo>
                <a:lnTo>
                  <a:pt x="12769" y="84385"/>
                </a:lnTo>
                <a:lnTo>
                  <a:pt x="15180" y="84831"/>
                </a:lnTo>
                <a:lnTo>
                  <a:pt x="17740" y="85129"/>
                </a:lnTo>
                <a:lnTo>
                  <a:pt x="20399" y="85328"/>
                </a:lnTo>
                <a:lnTo>
                  <a:pt x="23124" y="85460"/>
                </a:lnTo>
                <a:lnTo>
                  <a:pt x="28692" y="85608"/>
                </a:lnTo>
                <a:lnTo>
                  <a:pt x="30558" y="84694"/>
                </a:lnTo>
                <a:lnTo>
                  <a:pt x="31802" y="83133"/>
                </a:lnTo>
                <a:lnTo>
                  <a:pt x="32630" y="81139"/>
                </a:lnTo>
                <a:lnTo>
                  <a:pt x="34136" y="79811"/>
                </a:lnTo>
                <a:lnTo>
                  <a:pt x="36092" y="78925"/>
                </a:lnTo>
                <a:lnTo>
                  <a:pt x="38349" y="78334"/>
                </a:lnTo>
                <a:lnTo>
                  <a:pt x="39853" y="76988"/>
                </a:lnTo>
                <a:lnTo>
                  <a:pt x="40856" y="75138"/>
                </a:lnTo>
                <a:lnTo>
                  <a:pt x="41525" y="72952"/>
                </a:lnTo>
                <a:lnTo>
                  <a:pt x="42923" y="71495"/>
                </a:lnTo>
                <a:lnTo>
                  <a:pt x="44807" y="70523"/>
                </a:lnTo>
                <a:lnTo>
                  <a:pt x="47017" y="69876"/>
                </a:lnTo>
                <a:lnTo>
                  <a:pt x="48489" y="68491"/>
                </a:lnTo>
                <a:lnTo>
                  <a:pt x="49471" y="66616"/>
                </a:lnTo>
                <a:lnTo>
                  <a:pt x="50125" y="64413"/>
                </a:lnTo>
                <a:lnTo>
                  <a:pt x="50561" y="61992"/>
                </a:lnTo>
                <a:lnTo>
                  <a:pt x="50852" y="59426"/>
                </a:lnTo>
                <a:lnTo>
                  <a:pt x="51046" y="56762"/>
                </a:lnTo>
                <a:lnTo>
                  <a:pt x="52128" y="54987"/>
                </a:lnTo>
                <a:lnTo>
                  <a:pt x="53801" y="53803"/>
                </a:lnTo>
                <a:lnTo>
                  <a:pt x="55870" y="53014"/>
                </a:lnTo>
                <a:lnTo>
                  <a:pt x="57249" y="51535"/>
                </a:lnTo>
                <a:lnTo>
                  <a:pt x="58168" y="49597"/>
                </a:lnTo>
                <a:lnTo>
                  <a:pt x="58781" y="47352"/>
                </a:lnTo>
                <a:lnTo>
                  <a:pt x="59189" y="44903"/>
                </a:lnTo>
                <a:lnTo>
                  <a:pt x="59462" y="42318"/>
                </a:lnTo>
                <a:lnTo>
                  <a:pt x="59643" y="39642"/>
                </a:lnTo>
                <a:lnTo>
                  <a:pt x="59764" y="36905"/>
                </a:lnTo>
                <a:lnTo>
                  <a:pt x="59899" y="31325"/>
                </a:lnTo>
                <a:lnTo>
                  <a:pt x="58983" y="29456"/>
                </a:lnTo>
                <a:lnTo>
                  <a:pt x="57419" y="28210"/>
                </a:lnTo>
                <a:lnTo>
                  <a:pt x="55424" y="27379"/>
                </a:lnTo>
                <a:lnTo>
                  <a:pt x="53141" y="26825"/>
                </a:lnTo>
                <a:lnTo>
                  <a:pt x="50668" y="26456"/>
                </a:lnTo>
                <a:lnTo>
                  <a:pt x="48065" y="26210"/>
                </a:lnTo>
                <a:lnTo>
                  <a:pt x="46331" y="25093"/>
                </a:lnTo>
                <a:lnTo>
                  <a:pt x="45175" y="23397"/>
                </a:lnTo>
                <a:lnTo>
                  <a:pt x="44404" y="21313"/>
                </a:lnTo>
                <a:lnTo>
                  <a:pt x="42937" y="19923"/>
                </a:lnTo>
                <a:lnTo>
                  <a:pt x="41006" y="18997"/>
                </a:lnTo>
                <a:lnTo>
                  <a:pt x="38768" y="18380"/>
                </a:lnTo>
                <a:lnTo>
                  <a:pt x="36322" y="17968"/>
                </a:lnTo>
                <a:lnTo>
                  <a:pt x="33739" y="17694"/>
                </a:lnTo>
                <a:lnTo>
                  <a:pt x="31065" y="17511"/>
                </a:lnTo>
                <a:lnTo>
                  <a:pt x="28329" y="17389"/>
                </a:lnTo>
                <a:lnTo>
                  <a:pt x="22750" y="17254"/>
                </a:lnTo>
                <a:lnTo>
                  <a:pt x="5704" y="17155"/>
                </a:lnTo>
                <a:lnTo>
                  <a:pt x="3803" y="18104"/>
                </a:lnTo>
                <a:lnTo>
                  <a:pt x="2535" y="19689"/>
                </a:lnTo>
                <a:lnTo>
                  <a:pt x="1690" y="21699"/>
                </a:lnTo>
                <a:lnTo>
                  <a:pt x="1126" y="23991"/>
                </a:lnTo>
                <a:lnTo>
                  <a:pt x="750" y="26472"/>
                </a:lnTo>
                <a:lnTo>
                  <a:pt x="500" y="29078"/>
                </a:lnTo>
                <a:lnTo>
                  <a:pt x="333" y="32720"/>
                </a:lnTo>
                <a:lnTo>
                  <a:pt x="98" y="45996"/>
                </a:lnTo>
                <a:lnTo>
                  <a:pt x="43" y="53145"/>
                </a:lnTo>
                <a:lnTo>
                  <a:pt x="981" y="56385"/>
                </a:lnTo>
                <a:lnTo>
                  <a:pt x="2558" y="59498"/>
                </a:lnTo>
                <a:lnTo>
                  <a:pt x="4563" y="62525"/>
                </a:lnTo>
                <a:lnTo>
                  <a:pt x="5899" y="65496"/>
                </a:lnTo>
                <a:lnTo>
                  <a:pt x="6790" y="68429"/>
                </a:lnTo>
                <a:lnTo>
                  <a:pt x="7384" y="71337"/>
                </a:lnTo>
                <a:lnTo>
                  <a:pt x="8732" y="74228"/>
                </a:lnTo>
                <a:lnTo>
                  <a:pt x="10584" y="77108"/>
                </a:lnTo>
                <a:lnTo>
                  <a:pt x="12771" y="79980"/>
                </a:lnTo>
                <a:lnTo>
                  <a:pt x="15181" y="81895"/>
                </a:lnTo>
                <a:lnTo>
                  <a:pt x="17740" y="83172"/>
                </a:lnTo>
                <a:lnTo>
                  <a:pt x="20399" y="84023"/>
                </a:lnTo>
                <a:lnTo>
                  <a:pt x="23124" y="84590"/>
                </a:lnTo>
                <a:lnTo>
                  <a:pt x="25893" y="84968"/>
                </a:lnTo>
                <a:lnTo>
                  <a:pt x="28692" y="85221"/>
                </a:lnTo>
                <a:lnTo>
                  <a:pt x="30558" y="84436"/>
                </a:lnTo>
                <a:lnTo>
                  <a:pt x="31802" y="82961"/>
                </a:lnTo>
                <a:lnTo>
                  <a:pt x="32630" y="81025"/>
                </a:lnTo>
                <a:lnTo>
                  <a:pt x="34136" y="79734"/>
                </a:lnTo>
                <a:lnTo>
                  <a:pt x="36092" y="78874"/>
                </a:lnTo>
                <a:lnTo>
                  <a:pt x="38349" y="78300"/>
                </a:lnTo>
                <a:lnTo>
                  <a:pt x="39853" y="76965"/>
                </a:lnTo>
                <a:lnTo>
                  <a:pt x="40856" y="75123"/>
                </a:lnTo>
                <a:lnTo>
                  <a:pt x="41525" y="72942"/>
                </a:lnTo>
                <a:lnTo>
                  <a:pt x="41970" y="70535"/>
                </a:lnTo>
                <a:lnTo>
                  <a:pt x="42268" y="67979"/>
                </a:lnTo>
                <a:lnTo>
                  <a:pt x="42465" y="65322"/>
                </a:lnTo>
                <a:lnTo>
                  <a:pt x="43550" y="63550"/>
                </a:lnTo>
                <a:lnTo>
                  <a:pt x="45226" y="62369"/>
                </a:lnTo>
                <a:lnTo>
                  <a:pt x="47295" y="61582"/>
                </a:lnTo>
                <a:lnTo>
                  <a:pt x="48675" y="60104"/>
                </a:lnTo>
                <a:lnTo>
                  <a:pt x="49594" y="58167"/>
                </a:lnTo>
                <a:lnTo>
                  <a:pt x="50207" y="55923"/>
                </a:lnTo>
                <a:lnTo>
                  <a:pt x="49664" y="54427"/>
                </a:lnTo>
                <a:lnTo>
                  <a:pt x="48349" y="53430"/>
                </a:lnTo>
                <a:lnTo>
                  <a:pt x="46520" y="52765"/>
                </a:lnTo>
                <a:lnTo>
                  <a:pt x="44348" y="52322"/>
                </a:lnTo>
                <a:lnTo>
                  <a:pt x="41948" y="52026"/>
                </a:lnTo>
                <a:lnTo>
                  <a:pt x="39395" y="51829"/>
                </a:lnTo>
                <a:lnTo>
                  <a:pt x="36740" y="51698"/>
                </a:lnTo>
                <a:lnTo>
                  <a:pt x="31251" y="51552"/>
                </a:lnTo>
                <a:lnTo>
                  <a:pt x="29406" y="52465"/>
                </a:lnTo>
                <a:lnTo>
                  <a:pt x="28176" y="54027"/>
                </a:lnTo>
                <a:lnTo>
                  <a:pt x="27356" y="56021"/>
                </a:lnTo>
                <a:lnTo>
                  <a:pt x="26810" y="56397"/>
                </a:lnTo>
                <a:lnTo>
                  <a:pt x="26445" y="55696"/>
                </a:lnTo>
                <a:lnTo>
                  <a:pt x="26203" y="54276"/>
                </a:lnTo>
                <a:lnTo>
                  <a:pt x="26040" y="52376"/>
                </a:lnTo>
                <a:lnTo>
                  <a:pt x="25933" y="50158"/>
                </a:lnTo>
                <a:lnTo>
                  <a:pt x="25812" y="45152"/>
                </a:lnTo>
                <a:lnTo>
                  <a:pt x="25720" y="22838"/>
                </a:lnTo>
                <a:lnTo>
                  <a:pt x="26671" y="20941"/>
                </a:lnTo>
                <a:lnTo>
                  <a:pt x="28258" y="19676"/>
                </a:lnTo>
                <a:lnTo>
                  <a:pt x="30268" y="18832"/>
                </a:lnTo>
                <a:lnTo>
                  <a:pt x="31609" y="19222"/>
                </a:lnTo>
                <a:lnTo>
                  <a:pt x="32502" y="20435"/>
                </a:lnTo>
                <a:lnTo>
                  <a:pt x="33098" y="22196"/>
                </a:lnTo>
                <a:lnTo>
                  <a:pt x="32543" y="23370"/>
                </a:lnTo>
                <a:lnTo>
                  <a:pt x="31220" y="24152"/>
                </a:lnTo>
                <a:lnTo>
                  <a:pt x="29386" y="24674"/>
                </a:lnTo>
                <a:lnTo>
                  <a:pt x="27210" y="25022"/>
                </a:lnTo>
                <a:lnTo>
                  <a:pt x="24807" y="25254"/>
                </a:lnTo>
                <a:lnTo>
                  <a:pt x="17144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6"/>
          <p:cNvSpPr/>
          <p:nvPr/>
        </p:nvSpPr>
        <p:spPr>
          <a:xfrm>
            <a:off x="5343559" y="3994785"/>
            <a:ext cx="94150" cy="77038"/>
          </a:xfrm>
          <a:custGeom>
            <a:avLst/>
            <a:gdLst/>
            <a:ahLst/>
            <a:cxnLst/>
            <a:rect l="0" t="0" r="0" b="0"/>
            <a:pathLst>
              <a:path w="94150" h="77038">
                <a:moveTo>
                  <a:pt x="51400" y="0"/>
                </a:moveTo>
                <a:lnTo>
                  <a:pt x="39469" y="0"/>
                </a:lnTo>
                <a:lnTo>
                  <a:pt x="37731" y="952"/>
                </a:lnTo>
                <a:lnTo>
                  <a:pt x="36573" y="2540"/>
                </a:lnTo>
                <a:lnTo>
                  <a:pt x="35800" y="4550"/>
                </a:lnTo>
                <a:lnTo>
                  <a:pt x="34333" y="5891"/>
                </a:lnTo>
                <a:lnTo>
                  <a:pt x="32402" y="6785"/>
                </a:lnTo>
                <a:lnTo>
                  <a:pt x="30162" y="7380"/>
                </a:lnTo>
                <a:lnTo>
                  <a:pt x="28670" y="8730"/>
                </a:lnTo>
                <a:lnTo>
                  <a:pt x="27674" y="10582"/>
                </a:lnTo>
                <a:lnTo>
                  <a:pt x="27010" y="12770"/>
                </a:lnTo>
                <a:lnTo>
                  <a:pt x="25615" y="14228"/>
                </a:lnTo>
                <a:lnTo>
                  <a:pt x="23733" y="15200"/>
                </a:lnTo>
                <a:lnTo>
                  <a:pt x="21525" y="15848"/>
                </a:lnTo>
                <a:lnTo>
                  <a:pt x="20054" y="17233"/>
                </a:lnTo>
                <a:lnTo>
                  <a:pt x="19072" y="19109"/>
                </a:lnTo>
                <a:lnTo>
                  <a:pt x="18419" y="21312"/>
                </a:lnTo>
                <a:lnTo>
                  <a:pt x="17983" y="23732"/>
                </a:lnTo>
                <a:lnTo>
                  <a:pt x="17692" y="26299"/>
                </a:lnTo>
                <a:lnTo>
                  <a:pt x="17498" y="28962"/>
                </a:lnTo>
                <a:lnTo>
                  <a:pt x="17369" y="31691"/>
                </a:lnTo>
                <a:lnTo>
                  <a:pt x="17225" y="37262"/>
                </a:lnTo>
                <a:lnTo>
                  <a:pt x="17121" y="54302"/>
                </a:lnTo>
                <a:lnTo>
                  <a:pt x="18070" y="56204"/>
                </a:lnTo>
                <a:lnTo>
                  <a:pt x="19655" y="57472"/>
                </a:lnTo>
                <a:lnTo>
                  <a:pt x="21664" y="58317"/>
                </a:lnTo>
                <a:lnTo>
                  <a:pt x="23004" y="59833"/>
                </a:lnTo>
                <a:lnTo>
                  <a:pt x="23897" y="61796"/>
                </a:lnTo>
                <a:lnTo>
                  <a:pt x="24493" y="64057"/>
                </a:lnTo>
                <a:lnTo>
                  <a:pt x="25841" y="65564"/>
                </a:lnTo>
                <a:lnTo>
                  <a:pt x="27694" y="66570"/>
                </a:lnTo>
                <a:lnTo>
                  <a:pt x="29882" y="67239"/>
                </a:lnTo>
                <a:lnTo>
                  <a:pt x="31340" y="68639"/>
                </a:lnTo>
                <a:lnTo>
                  <a:pt x="32311" y="70524"/>
                </a:lnTo>
                <a:lnTo>
                  <a:pt x="32960" y="72733"/>
                </a:lnTo>
                <a:lnTo>
                  <a:pt x="34344" y="74206"/>
                </a:lnTo>
                <a:lnTo>
                  <a:pt x="36219" y="75189"/>
                </a:lnTo>
                <a:lnTo>
                  <a:pt x="38422" y="75843"/>
                </a:lnTo>
                <a:lnTo>
                  <a:pt x="40843" y="76279"/>
                </a:lnTo>
                <a:lnTo>
                  <a:pt x="43410" y="76570"/>
                </a:lnTo>
                <a:lnTo>
                  <a:pt x="46074" y="76764"/>
                </a:lnTo>
                <a:lnTo>
                  <a:pt x="48802" y="76893"/>
                </a:lnTo>
                <a:lnTo>
                  <a:pt x="54373" y="77037"/>
                </a:lnTo>
                <a:lnTo>
                  <a:pt x="56240" y="76123"/>
                </a:lnTo>
                <a:lnTo>
                  <a:pt x="57484" y="74561"/>
                </a:lnTo>
                <a:lnTo>
                  <a:pt x="58314" y="72567"/>
                </a:lnTo>
                <a:lnTo>
                  <a:pt x="59820" y="71238"/>
                </a:lnTo>
                <a:lnTo>
                  <a:pt x="61776" y="70352"/>
                </a:lnTo>
                <a:lnTo>
                  <a:pt x="64032" y="69761"/>
                </a:lnTo>
                <a:lnTo>
                  <a:pt x="65537" y="68415"/>
                </a:lnTo>
                <a:lnTo>
                  <a:pt x="66540" y="66565"/>
                </a:lnTo>
                <a:lnTo>
                  <a:pt x="67208" y="64379"/>
                </a:lnTo>
                <a:lnTo>
                  <a:pt x="68607" y="62922"/>
                </a:lnTo>
                <a:lnTo>
                  <a:pt x="70491" y="61950"/>
                </a:lnTo>
                <a:lnTo>
                  <a:pt x="72701" y="61303"/>
                </a:lnTo>
                <a:lnTo>
                  <a:pt x="74173" y="59918"/>
                </a:lnTo>
                <a:lnTo>
                  <a:pt x="75155" y="58043"/>
                </a:lnTo>
                <a:lnTo>
                  <a:pt x="75809" y="55840"/>
                </a:lnTo>
                <a:lnTo>
                  <a:pt x="77198" y="54372"/>
                </a:lnTo>
                <a:lnTo>
                  <a:pt x="79077" y="53393"/>
                </a:lnTo>
                <a:lnTo>
                  <a:pt x="81281" y="52740"/>
                </a:lnTo>
                <a:lnTo>
                  <a:pt x="82751" y="51352"/>
                </a:lnTo>
                <a:lnTo>
                  <a:pt x="83731" y="49475"/>
                </a:lnTo>
                <a:lnTo>
                  <a:pt x="84384" y="47270"/>
                </a:lnTo>
                <a:lnTo>
                  <a:pt x="85772" y="45801"/>
                </a:lnTo>
                <a:lnTo>
                  <a:pt x="87650" y="44821"/>
                </a:lnTo>
                <a:lnTo>
                  <a:pt x="89854" y="44168"/>
                </a:lnTo>
                <a:lnTo>
                  <a:pt x="91324" y="42780"/>
                </a:lnTo>
                <a:lnTo>
                  <a:pt x="92304" y="40903"/>
                </a:lnTo>
                <a:lnTo>
                  <a:pt x="92956" y="38698"/>
                </a:lnTo>
                <a:lnTo>
                  <a:pt x="93392" y="36276"/>
                </a:lnTo>
                <a:lnTo>
                  <a:pt x="93683" y="33709"/>
                </a:lnTo>
                <a:lnTo>
                  <a:pt x="93876" y="31045"/>
                </a:lnTo>
                <a:lnTo>
                  <a:pt x="94005" y="28317"/>
                </a:lnTo>
                <a:lnTo>
                  <a:pt x="94149" y="22745"/>
                </a:lnTo>
                <a:lnTo>
                  <a:pt x="93234" y="20878"/>
                </a:lnTo>
                <a:lnTo>
                  <a:pt x="91672" y="19633"/>
                </a:lnTo>
                <a:lnTo>
                  <a:pt x="89678" y="18804"/>
                </a:lnTo>
                <a:lnTo>
                  <a:pt x="87397" y="18251"/>
                </a:lnTo>
                <a:lnTo>
                  <a:pt x="84923" y="17882"/>
                </a:lnTo>
                <a:lnTo>
                  <a:pt x="82321" y="17636"/>
                </a:lnTo>
                <a:lnTo>
                  <a:pt x="80587" y="16520"/>
                </a:lnTo>
                <a:lnTo>
                  <a:pt x="79431" y="14823"/>
                </a:lnTo>
                <a:lnTo>
                  <a:pt x="78660" y="12740"/>
                </a:lnTo>
                <a:lnTo>
                  <a:pt x="77193" y="11350"/>
                </a:lnTo>
                <a:lnTo>
                  <a:pt x="75263" y="10424"/>
                </a:lnTo>
                <a:lnTo>
                  <a:pt x="73024" y="9807"/>
                </a:lnTo>
                <a:lnTo>
                  <a:pt x="70579" y="9395"/>
                </a:lnTo>
                <a:lnTo>
                  <a:pt x="67996" y="9121"/>
                </a:lnTo>
                <a:lnTo>
                  <a:pt x="65321" y="8938"/>
                </a:lnTo>
                <a:lnTo>
                  <a:pt x="61634" y="7864"/>
                </a:lnTo>
                <a:lnTo>
                  <a:pt x="57270" y="6195"/>
                </a:lnTo>
                <a:lnTo>
                  <a:pt x="52456" y="4130"/>
                </a:lnTo>
                <a:lnTo>
                  <a:pt x="48294" y="2753"/>
                </a:lnTo>
                <a:lnTo>
                  <a:pt x="44567" y="1835"/>
                </a:lnTo>
                <a:lnTo>
                  <a:pt x="41130" y="1223"/>
                </a:lnTo>
                <a:lnTo>
                  <a:pt x="37886" y="816"/>
                </a:lnTo>
                <a:lnTo>
                  <a:pt x="34771" y="543"/>
                </a:lnTo>
                <a:lnTo>
                  <a:pt x="31741" y="363"/>
                </a:lnTo>
                <a:lnTo>
                  <a:pt x="25836" y="161"/>
                </a:lnTo>
                <a:lnTo>
                  <a:pt x="14283" y="32"/>
                </a:lnTo>
                <a:lnTo>
                  <a:pt x="12368" y="973"/>
                </a:lnTo>
                <a:lnTo>
                  <a:pt x="11091" y="2554"/>
                </a:lnTo>
                <a:lnTo>
                  <a:pt x="10240" y="4560"/>
                </a:lnTo>
                <a:lnTo>
                  <a:pt x="8721" y="5897"/>
                </a:lnTo>
                <a:lnTo>
                  <a:pt x="6755" y="6789"/>
                </a:lnTo>
                <a:lnTo>
                  <a:pt x="4491" y="7383"/>
                </a:lnTo>
                <a:lnTo>
                  <a:pt x="2983" y="8732"/>
                </a:lnTo>
                <a:lnTo>
                  <a:pt x="1977" y="10584"/>
                </a:lnTo>
                <a:lnTo>
                  <a:pt x="1307" y="12771"/>
                </a:lnTo>
                <a:lnTo>
                  <a:pt x="860" y="15181"/>
                </a:lnTo>
                <a:lnTo>
                  <a:pt x="562" y="17741"/>
                </a:lnTo>
                <a:lnTo>
                  <a:pt x="363" y="20400"/>
                </a:lnTo>
                <a:lnTo>
                  <a:pt x="231" y="23125"/>
                </a:lnTo>
                <a:lnTo>
                  <a:pt x="83" y="28693"/>
                </a:lnTo>
                <a:lnTo>
                  <a:pt x="0" y="37182"/>
                </a:lnTo>
                <a:lnTo>
                  <a:pt x="941" y="39076"/>
                </a:lnTo>
                <a:lnTo>
                  <a:pt x="2521" y="40338"/>
                </a:lnTo>
                <a:lnTo>
                  <a:pt x="4527" y="41179"/>
                </a:lnTo>
                <a:lnTo>
                  <a:pt x="5864" y="42692"/>
                </a:lnTo>
                <a:lnTo>
                  <a:pt x="6755" y="44654"/>
                </a:lnTo>
                <a:lnTo>
                  <a:pt x="7350" y="46914"/>
                </a:lnTo>
                <a:lnTo>
                  <a:pt x="8698" y="48421"/>
                </a:lnTo>
                <a:lnTo>
                  <a:pt x="10550" y="49426"/>
                </a:lnTo>
                <a:lnTo>
                  <a:pt x="12737" y="50095"/>
                </a:lnTo>
                <a:lnTo>
                  <a:pt x="15148" y="50542"/>
                </a:lnTo>
                <a:lnTo>
                  <a:pt x="17707" y="50839"/>
                </a:lnTo>
                <a:lnTo>
                  <a:pt x="20365" y="51038"/>
                </a:lnTo>
                <a:lnTo>
                  <a:pt x="23090" y="51170"/>
                </a:lnTo>
                <a:lnTo>
                  <a:pt x="28659" y="51317"/>
                </a:lnTo>
                <a:lnTo>
                  <a:pt x="30524" y="50404"/>
                </a:lnTo>
                <a:lnTo>
                  <a:pt x="31768" y="48842"/>
                </a:lnTo>
                <a:lnTo>
                  <a:pt x="32597" y="46849"/>
                </a:lnTo>
                <a:lnTo>
                  <a:pt x="34102" y="45520"/>
                </a:lnTo>
                <a:lnTo>
                  <a:pt x="36059" y="44634"/>
                </a:lnTo>
                <a:lnTo>
                  <a:pt x="38315" y="44044"/>
                </a:lnTo>
                <a:lnTo>
                  <a:pt x="39819" y="42697"/>
                </a:lnTo>
                <a:lnTo>
                  <a:pt x="40822" y="40847"/>
                </a:lnTo>
                <a:lnTo>
                  <a:pt x="41491" y="38661"/>
                </a:lnTo>
                <a:lnTo>
                  <a:pt x="42889" y="37204"/>
                </a:lnTo>
                <a:lnTo>
                  <a:pt x="44774" y="36232"/>
                </a:lnTo>
                <a:lnTo>
                  <a:pt x="46983" y="35585"/>
                </a:lnTo>
                <a:lnTo>
                  <a:pt x="48455" y="34201"/>
                </a:lnTo>
                <a:lnTo>
                  <a:pt x="49437" y="32325"/>
                </a:lnTo>
                <a:lnTo>
                  <a:pt x="50092" y="30123"/>
                </a:lnTo>
                <a:lnTo>
                  <a:pt x="51481" y="28654"/>
                </a:lnTo>
                <a:lnTo>
                  <a:pt x="53359" y="27675"/>
                </a:lnTo>
                <a:lnTo>
                  <a:pt x="55563" y="27023"/>
                </a:lnTo>
                <a:lnTo>
                  <a:pt x="56081" y="26588"/>
                </a:lnTo>
                <a:lnTo>
                  <a:pt x="55473" y="26297"/>
                </a:lnTo>
                <a:lnTo>
                  <a:pt x="54116" y="26104"/>
                </a:lnTo>
                <a:lnTo>
                  <a:pt x="52258" y="25975"/>
                </a:lnTo>
                <a:lnTo>
                  <a:pt x="50067" y="25889"/>
                </a:lnTo>
                <a:lnTo>
                  <a:pt x="47654" y="25832"/>
                </a:lnTo>
                <a:lnTo>
                  <a:pt x="46045" y="26746"/>
                </a:lnTo>
                <a:lnTo>
                  <a:pt x="44973" y="28308"/>
                </a:lnTo>
                <a:lnTo>
                  <a:pt x="44258" y="30302"/>
                </a:lnTo>
                <a:lnTo>
                  <a:pt x="42829" y="31631"/>
                </a:lnTo>
                <a:lnTo>
                  <a:pt x="40923" y="32518"/>
                </a:lnTo>
                <a:lnTo>
                  <a:pt x="38701" y="33108"/>
                </a:lnTo>
                <a:lnTo>
                  <a:pt x="36267" y="32549"/>
                </a:lnTo>
                <a:lnTo>
                  <a:pt x="33691" y="31225"/>
                </a:lnTo>
                <a:lnTo>
                  <a:pt x="2568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7"/>
          <p:cNvSpPr/>
          <p:nvPr/>
        </p:nvSpPr>
        <p:spPr>
          <a:xfrm>
            <a:off x="5309234" y="3463290"/>
            <a:ext cx="1148717" cy="1740215"/>
          </a:xfrm>
          <a:custGeom>
            <a:avLst/>
            <a:gdLst/>
            <a:ahLst/>
            <a:cxnLst/>
            <a:rect l="0" t="0" r="0" b="0"/>
            <a:pathLst>
              <a:path w="1148717" h="1740215">
                <a:moveTo>
                  <a:pt x="1148716" y="0"/>
                </a:moveTo>
                <a:lnTo>
                  <a:pt x="1148716" y="28618"/>
                </a:lnTo>
                <a:lnTo>
                  <a:pt x="1147763" y="31462"/>
                </a:lnTo>
                <a:lnTo>
                  <a:pt x="1142824" y="40013"/>
                </a:lnTo>
                <a:lnTo>
                  <a:pt x="1141335" y="45724"/>
                </a:lnTo>
                <a:lnTo>
                  <a:pt x="1140174" y="71437"/>
                </a:lnTo>
                <a:lnTo>
                  <a:pt x="1139211" y="73342"/>
                </a:lnTo>
                <a:lnTo>
                  <a:pt x="1137617" y="74612"/>
                </a:lnTo>
                <a:lnTo>
                  <a:pt x="1135602" y="75459"/>
                </a:lnTo>
                <a:lnTo>
                  <a:pt x="1134258" y="76976"/>
                </a:lnTo>
                <a:lnTo>
                  <a:pt x="1133362" y="78940"/>
                </a:lnTo>
                <a:lnTo>
                  <a:pt x="1132367" y="83662"/>
                </a:lnTo>
                <a:lnTo>
                  <a:pt x="1131675" y="97259"/>
                </a:lnTo>
                <a:lnTo>
                  <a:pt x="1130688" y="100082"/>
                </a:lnTo>
                <a:lnTo>
                  <a:pt x="1125700" y="108605"/>
                </a:lnTo>
                <a:lnTo>
                  <a:pt x="1124199" y="114309"/>
                </a:lnTo>
                <a:lnTo>
                  <a:pt x="1123029" y="140017"/>
                </a:lnTo>
                <a:lnTo>
                  <a:pt x="1122067" y="141922"/>
                </a:lnTo>
                <a:lnTo>
                  <a:pt x="1120472" y="143192"/>
                </a:lnTo>
                <a:lnTo>
                  <a:pt x="1118456" y="144039"/>
                </a:lnTo>
                <a:lnTo>
                  <a:pt x="1117113" y="145556"/>
                </a:lnTo>
                <a:lnTo>
                  <a:pt x="1116217" y="147520"/>
                </a:lnTo>
                <a:lnTo>
                  <a:pt x="1115222" y="152242"/>
                </a:lnTo>
                <a:lnTo>
                  <a:pt x="1114456" y="174338"/>
                </a:lnTo>
                <a:lnTo>
                  <a:pt x="1113494" y="177185"/>
                </a:lnTo>
                <a:lnTo>
                  <a:pt x="1108540" y="185743"/>
                </a:lnTo>
                <a:lnTo>
                  <a:pt x="1107048" y="191455"/>
                </a:lnTo>
                <a:lnTo>
                  <a:pt x="1106207" y="200025"/>
                </a:lnTo>
                <a:lnTo>
                  <a:pt x="1105136" y="202883"/>
                </a:lnTo>
                <a:lnTo>
                  <a:pt x="1101407" y="208597"/>
                </a:lnTo>
                <a:lnTo>
                  <a:pt x="1092204" y="220027"/>
                </a:lnTo>
                <a:lnTo>
                  <a:pt x="1090262" y="225742"/>
                </a:lnTo>
                <a:lnTo>
                  <a:pt x="1089168" y="234315"/>
                </a:lnTo>
                <a:lnTo>
                  <a:pt x="1088062" y="237172"/>
                </a:lnTo>
                <a:lnTo>
                  <a:pt x="1082908" y="245744"/>
                </a:lnTo>
                <a:lnTo>
                  <a:pt x="1081368" y="251460"/>
                </a:lnTo>
                <a:lnTo>
                  <a:pt x="1080501" y="264583"/>
                </a:lnTo>
                <a:lnTo>
                  <a:pt x="1079427" y="267828"/>
                </a:lnTo>
                <a:lnTo>
                  <a:pt x="1077758" y="269992"/>
                </a:lnTo>
                <a:lnTo>
                  <a:pt x="1075693" y="271435"/>
                </a:lnTo>
                <a:lnTo>
                  <a:pt x="1074316" y="273349"/>
                </a:lnTo>
                <a:lnTo>
                  <a:pt x="1064939" y="298360"/>
                </a:lnTo>
                <a:lnTo>
                  <a:pt x="1063376" y="311136"/>
                </a:lnTo>
                <a:lnTo>
                  <a:pt x="1062295" y="313151"/>
                </a:lnTo>
                <a:lnTo>
                  <a:pt x="1060622" y="314495"/>
                </a:lnTo>
                <a:lnTo>
                  <a:pt x="1058554" y="315391"/>
                </a:lnTo>
                <a:lnTo>
                  <a:pt x="1057175" y="316940"/>
                </a:lnTo>
                <a:lnTo>
                  <a:pt x="1056256" y="318926"/>
                </a:lnTo>
                <a:lnTo>
                  <a:pt x="1055235" y="323672"/>
                </a:lnTo>
                <a:lnTo>
                  <a:pt x="1054450" y="345787"/>
                </a:lnTo>
                <a:lnTo>
                  <a:pt x="1053487" y="347682"/>
                </a:lnTo>
                <a:lnTo>
                  <a:pt x="1051892" y="348946"/>
                </a:lnTo>
                <a:lnTo>
                  <a:pt x="1049877" y="349788"/>
                </a:lnTo>
                <a:lnTo>
                  <a:pt x="1048533" y="351302"/>
                </a:lnTo>
                <a:lnTo>
                  <a:pt x="1047637" y="353264"/>
                </a:lnTo>
                <a:lnTo>
                  <a:pt x="1046642" y="357983"/>
                </a:lnTo>
                <a:lnTo>
                  <a:pt x="1045950" y="371580"/>
                </a:lnTo>
                <a:lnTo>
                  <a:pt x="1044963" y="374402"/>
                </a:lnTo>
                <a:lnTo>
                  <a:pt x="1039975" y="382926"/>
                </a:lnTo>
                <a:lnTo>
                  <a:pt x="1038474" y="388629"/>
                </a:lnTo>
                <a:lnTo>
                  <a:pt x="1036391" y="414514"/>
                </a:lnTo>
                <a:lnTo>
                  <a:pt x="1030502" y="428095"/>
                </a:lnTo>
                <a:lnTo>
                  <a:pt x="1029901" y="431129"/>
                </a:lnTo>
                <a:lnTo>
                  <a:pt x="1026695" y="437040"/>
                </a:lnTo>
                <a:lnTo>
                  <a:pt x="1024505" y="439950"/>
                </a:lnTo>
                <a:lnTo>
                  <a:pt x="1022074" y="445723"/>
                </a:lnTo>
                <a:lnTo>
                  <a:pt x="1020993" y="452416"/>
                </a:lnTo>
                <a:lnTo>
                  <a:pt x="1020512" y="461741"/>
                </a:lnTo>
                <a:lnTo>
                  <a:pt x="1019432" y="465943"/>
                </a:lnTo>
                <a:lnTo>
                  <a:pt x="1013394" y="479529"/>
                </a:lnTo>
                <a:lnTo>
                  <a:pt x="1012781" y="482563"/>
                </a:lnTo>
                <a:lnTo>
                  <a:pt x="1009560" y="488475"/>
                </a:lnTo>
                <a:lnTo>
                  <a:pt x="1007368" y="491385"/>
                </a:lnTo>
                <a:lnTo>
                  <a:pt x="1004932" y="497158"/>
                </a:lnTo>
                <a:lnTo>
                  <a:pt x="1003561" y="505763"/>
                </a:lnTo>
                <a:lnTo>
                  <a:pt x="1003017" y="525779"/>
                </a:lnTo>
                <a:lnTo>
                  <a:pt x="1002053" y="528636"/>
                </a:lnTo>
                <a:lnTo>
                  <a:pt x="997098" y="537210"/>
                </a:lnTo>
                <a:lnTo>
                  <a:pt x="995605" y="542925"/>
                </a:lnTo>
                <a:lnTo>
                  <a:pt x="994441" y="568642"/>
                </a:lnTo>
                <a:lnTo>
                  <a:pt x="993478" y="570547"/>
                </a:lnTo>
                <a:lnTo>
                  <a:pt x="991884" y="571817"/>
                </a:lnTo>
                <a:lnTo>
                  <a:pt x="989869" y="572664"/>
                </a:lnTo>
                <a:lnTo>
                  <a:pt x="985090" y="578684"/>
                </a:lnTo>
                <a:lnTo>
                  <a:pt x="980743" y="586758"/>
                </a:lnTo>
                <a:lnTo>
                  <a:pt x="978811" y="593521"/>
                </a:lnTo>
                <a:lnTo>
                  <a:pt x="977723" y="602684"/>
                </a:lnTo>
                <a:lnTo>
                  <a:pt x="976618" y="604672"/>
                </a:lnTo>
                <a:lnTo>
                  <a:pt x="974929" y="605997"/>
                </a:lnTo>
                <a:lnTo>
                  <a:pt x="972851" y="606880"/>
                </a:lnTo>
                <a:lnTo>
                  <a:pt x="971465" y="608421"/>
                </a:lnTo>
                <a:lnTo>
                  <a:pt x="970541" y="610402"/>
                </a:lnTo>
                <a:lnTo>
                  <a:pt x="969514" y="615142"/>
                </a:lnTo>
                <a:lnTo>
                  <a:pt x="968801" y="628752"/>
                </a:lnTo>
                <a:lnTo>
                  <a:pt x="967813" y="631575"/>
                </a:lnTo>
                <a:lnTo>
                  <a:pt x="962823" y="640100"/>
                </a:lnTo>
                <a:lnTo>
                  <a:pt x="959969" y="648658"/>
                </a:lnTo>
                <a:lnTo>
                  <a:pt x="948294" y="667491"/>
                </a:lnTo>
                <a:lnTo>
                  <a:pt x="945340" y="675440"/>
                </a:lnTo>
                <a:lnTo>
                  <a:pt x="943676" y="685270"/>
                </a:lnTo>
                <a:lnTo>
                  <a:pt x="943016" y="705771"/>
                </a:lnTo>
                <a:lnTo>
                  <a:pt x="942051" y="708639"/>
                </a:lnTo>
                <a:lnTo>
                  <a:pt x="937092" y="717226"/>
                </a:lnTo>
                <a:lnTo>
                  <a:pt x="935599" y="722944"/>
                </a:lnTo>
                <a:lnTo>
                  <a:pt x="934434" y="748665"/>
                </a:lnTo>
                <a:lnTo>
                  <a:pt x="933471" y="750570"/>
                </a:lnTo>
                <a:lnTo>
                  <a:pt x="931877" y="751839"/>
                </a:lnTo>
                <a:lnTo>
                  <a:pt x="929861" y="752686"/>
                </a:lnTo>
                <a:lnTo>
                  <a:pt x="928518" y="754203"/>
                </a:lnTo>
                <a:lnTo>
                  <a:pt x="927622" y="756167"/>
                </a:lnTo>
                <a:lnTo>
                  <a:pt x="926627" y="760889"/>
                </a:lnTo>
                <a:lnTo>
                  <a:pt x="925935" y="774487"/>
                </a:lnTo>
                <a:lnTo>
                  <a:pt x="924948" y="776357"/>
                </a:lnTo>
                <a:lnTo>
                  <a:pt x="923337" y="777604"/>
                </a:lnTo>
                <a:lnTo>
                  <a:pt x="921311" y="778435"/>
                </a:lnTo>
                <a:lnTo>
                  <a:pt x="919960" y="779942"/>
                </a:lnTo>
                <a:lnTo>
                  <a:pt x="919059" y="781898"/>
                </a:lnTo>
                <a:lnTo>
                  <a:pt x="918059" y="786613"/>
                </a:lnTo>
                <a:lnTo>
                  <a:pt x="917289" y="808703"/>
                </a:lnTo>
                <a:lnTo>
                  <a:pt x="916327" y="811551"/>
                </a:lnTo>
                <a:lnTo>
                  <a:pt x="911373" y="820108"/>
                </a:lnTo>
                <a:lnTo>
                  <a:pt x="909880" y="825820"/>
                </a:lnTo>
                <a:lnTo>
                  <a:pt x="908790" y="842963"/>
                </a:lnTo>
                <a:lnTo>
                  <a:pt x="907803" y="845820"/>
                </a:lnTo>
                <a:lnTo>
                  <a:pt x="902815" y="854392"/>
                </a:lnTo>
                <a:lnTo>
                  <a:pt x="901314" y="860107"/>
                </a:lnTo>
                <a:lnTo>
                  <a:pt x="900123" y="894397"/>
                </a:lnTo>
                <a:lnTo>
                  <a:pt x="899167" y="896302"/>
                </a:lnTo>
                <a:lnTo>
                  <a:pt x="897577" y="897572"/>
                </a:lnTo>
                <a:lnTo>
                  <a:pt x="895565" y="898419"/>
                </a:lnTo>
                <a:lnTo>
                  <a:pt x="894224" y="899936"/>
                </a:lnTo>
                <a:lnTo>
                  <a:pt x="893330" y="901900"/>
                </a:lnTo>
                <a:lnTo>
                  <a:pt x="892733" y="904161"/>
                </a:lnTo>
                <a:lnTo>
                  <a:pt x="889531" y="909214"/>
                </a:lnTo>
                <a:lnTo>
                  <a:pt x="887343" y="911895"/>
                </a:lnTo>
                <a:lnTo>
                  <a:pt x="885885" y="914635"/>
                </a:lnTo>
                <a:lnTo>
                  <a:pt x="884265" y="920219"/>
                </a:lnTo>
                <a:lnTo>
                  <a:pt x="883352" y="928718"/>
                </a:lnTo>
                <a:lnTo>
                  <a:pt x="882272" y="931565"/>
                </a:lnTo>
                <a:lnTo>
                  <a:pt x="877152" y="940124"/>
                </a:lnTo>
                <a:lnTo>
                  <a:pt x="875621" y="945835"/>
                </a:lnTo>
                <a:lnTo>
                  <a:pt x="874759" y="954405"/>
                </a:lnTo>
                <a:lnTo>
                  <a:pt x="873685" y="956310"/>
                </a:lnTo>
                <a:lnTo>
                  <a:pt x="872017" y="957580"/>
                </a:lnTo>
                <a:lnTo>
                  <a:pt x="869952" y="958427"/>
                </a:lnTo>
                <a:lnTo>
                  <a:pt x="868576" y="960896"/>
                </a:lnTo>
                <a:lnTo>
                  <a:pt x="866639" y="972521"/>
                </a:lnTo>
                <a:lnTo>
                  <a:pt x="866185" y="979284"/>
                </a:lnTo>
                <a:lnTo>
                  <a:pt x="865112" y="981468"/>
                </a:lnTo>
                <a:lnTo>
                  <a:pt x="863445" y="982924"/>
                </a:lnTo>
                <a:lnTo>
                  <a:pt x="861380" y="983895"/>
                </a:lnTo>
                <a:lnTo>
                  <a:pt x="860003" y="985495"/>
                </a:lnTo>
                <a:lnTo>
                  <a:pt x="859086" y="987514"/>
                </a:lnTo>
                <a:lnTo>
                  <a:pt x="858474" y="989812"/>
                </a:lnTo>
                <a:lnTo>
                  <a:pt x="855254" y="994907"/>
                </a:lnTo>
                <a:lnTo>
                  <a:pt x="853062" y="997598"/>
                </a:lnTo>
                <a:lnTo>
                  <a:pt x="851601" y="1000346"/>
                </a:lnTo>
                <a:lnTo>
                  <a:pt x="849977" y="1005938"/>
                </a:lnTo>
                <a:lnTo>
                  <a:pt x="849063" y="1014441"/>
                </a:lnTo>
                <a:lnTo>
                  <a:pt x="847982" y="1017289"/>
                </a:lnTo>
                <a:lnTo>
                  <a:pt x="842863" y="1025848"/>
                </a:lnTo>
                <a:lnTo>
                  <a:pt x="839970" y="1034416"/>
                </a:lnTo>
                <a:lnTo>
                  <a:pt x="834456" y="1042988"/>
                </a:lnTo>
                <a:lnTo>
                  <a:pt x="832832" y="1048702"/>
                </a:lnTo>
                <a:lnTo>
                  <a:pt x="831647" y="1065847"/>
                </a:lnTo>
                <a:lnTo>
                  <a:pt x="830657" y="1068705"/>
                </a:lnTo>
                <a:lnTo>
                  <a:pt x="827016" y="1074419"/>
                </a:lnTo>
                <a:lnTo>
                  <a:pt x="824763" y="1082675"/>
                </a:lnTo>
                <a:lnTo>
                  <a:pt x="823066" y="1108356"/>
                </a:lnTo>
                <a:lnTo>
                  <a:pt x="822078" y="1111332"/>
                </a:lnTo>
                <a:lnTo>
                  <a:pt x="817090" y="1120070"/>
                </a:lnTo>
                <a:lnTo>
                  <a:pt x="815589" y="1125824"/>
                </a:lnTo>
                <a:lnTo>
                  <a:pt x="813506" y="1151747"/>
                </a:lnTo>
                <a:lnTo>
                  <a:pt x="808517" y="1163160"/>
                </a:lnTo>
                <a:lnTo>
                  <a:pt x="807016" y="1172915"/>
                </a:lnTo>
                <a:lnTo>
                  <a:pt x="805664" y="1176278"/>
                </a:lnTo>
                <a:lnTo>
                  <a:pt x="803809" y="1178520"/>
                </a:lnTo>
                <a:lnTo>
                  <a:pt x="801620" y="1180015"/>
                </a:lnTo>
                <a:lnTo>
                  <a:pt x="800162" y="1181964"/>
                </a:lnTo>
                <a:lnTo>
                  <a:pt x="799189" y="1184216"/>
                </a:lnTo>
                <a:lnTo>
                  <a:pt x="798108" y="1190210"/>
                </a:lnTo>
                <a:lnTo>
                  <a:pt x="796547" y="1204296"/>
                </a:lnTo>
                <a:lnTo>
                  <a:pt x="792806" y="1215010"/>
                </a:lnTo>
                <a:lnTo>
                  <a:pt x="790475" y="1218629"/>
                </a:lnTo>
                <a:lnTo>
                  <a:pt x="787969" y="1221042"/>
                </a:lnTo>
                <a:lnTo>
                  <a:pt x="785345" y="1222650"/>
                </a:lnTo>
                <a:lnTo>
                  <a:pt x="783596" y="1224675"/>
                </a:lnTo>
                <a:lnTo>
                  <a:pt x="782430" y="1226977"/>
                </a:lnTo>
                <a:lnTo>
                  <a:pt x="781134" y="1232076"/>
                </a:lnTo>
                <a:lnTo>
                  <a:pt x="780138" y="1254461"/>
                </a:lnTo>
                <a:lnTo>
                  <a:pt x="779173" y="1256360"/>
                </a:lnTo>
                <a:lnTo>
                  <a:pt x="777576" y="1257626"/>
                </a:lnTo>
                <a:lnTo>
                  <a:pt x="775559" y="1258470"/>
                </a:lnTo>
                <a:lnTo>
                  <a:pt x="774214" y="1259984"/>
                </a:lnTo>
                <a:lnTo>
                  <a:pt x="773318" y="1261947"/>
                </a:lnTo>
                <a:lnTo>
                  <a:pt x="772322" y="1266668"/>
                </a:lnTo>
                <a:lnTo>
                  <a:pt x="771556" y="1288763"/>
                </a:lnTo>
                <a:lnTo>
                  <a:pt x="770594" y="1290658"/>
                </a:lnTo>
                <a:lnTo>
                  <a:pt x="769000" y="1291921"/>
                </a:lnTo>
                <a:lnTo>
                  <a:pt x="766984" y="1292763"/>
                </a:lnTo>
                <a:lnTo>
                  <a:pt x="765640" y="1294277"/>
                </a:lnTo>
                <a:lnTo>
                  <a:pt x="764744" y="1296239"/>
                </a:lnTo>
                <a:lnTo>
                  <a:pt x="764148" y="1298499"/>
                </a:lnTo>
                <a:lnTo>
                  <a:pt x="760944" y="1303551"/>
                </a:lnTo>
                <a:lnTo>
                  <a:pt x="749353" y="1317377"/>
                </a:lnTo>
                <a:lnTo>
                  <a:pt x="747384" y="1323053"/>
                </a:lnTo>
                <a:lnTo>
                  <a:pt x="745906" y="1324948"/>
                </a:lnTo>
                <a:lnTo>
                  <a:pt x="743968" y="1326211"/>
                </a:lnTo>
                <a:lnTo>
                  <a:pt x="741724" y="1327053"/>
                </a:lnTo>
                <a:lnTo>
                  <a:pt x="740228" y="1329519"/>
                </a:lnTo>
                <a:lnTo>
                  <a:pt x="738565" y="1337340"/>
                </a:lnTo>
                <a:lnTo>
                  <a:pt x="737629" y="1347902"/>
                </a:lnTo>
                <a:lnTo>
                  <a:pt x="736546" y="1350086"/>
                </a:lnTo>
                <a:lnTo>
                  <a:pt x="734871" y="1351542"/>
                </a:lnTo>
                <a:lnTo>
                  <a:pt x="732801" y="1352513"/>
                </a:lnTo>
                <a:lnTo>
                  <a:pt x="731422" y="1355065"/>
                </a:lnTo>
                <a:lnTo>
                  <a:pt x="728528" y="1366806"/>
                </a:lnTo>
                <a:lnTo>
                  <a:pt x="723014" y="1376741"/>
                </a:lnTo>
                <a:lnTo>
                  <a:pt x="720004" y="1385717"/>
                </a:lnTo>
                <a:lnTo>
                  <a:pt x="713504" y="1394410"/>
                </a:lnTo>
                <a:lnTo>
                  <a:pt x="708273" y="1400153"/>
                </a:lnTo>
                <a:lnTo>
                  <a:pt x="706497" y="1403970"/>
                </a:lnTo>
                <a:lnTo>
                  <a:pt x="703998" y="1417491"/>
                </a:lnTo>
                <a:lnTo>
                  <a:pt x="703413" y="1424699"/>
                </a:lnTo>
                <a:lnTo>
                  <a:pt x="702305" y="1427954"/>
                </a:lnTo>
                <a:lnTo>
                  <a:pt x="698534" y="1434111"/>
                </a:lnTo>
                <a:lnTo>
                  <a:pt x="696222" y="1442562"/>
                </a:lnTo>
                <a:lnTo>
                  <a:pt x="695606" y="1447483"/>
                </a:lnTo>
                <a:lnTo>
                  <a:pt x="692381" y="1455491"/>
                </a:lnTo>
                <a:lnTo>
                  <a:pt x="688725" y="1462225"/>
                </a:lnTo>
                <a:lnTo>
                  <a:pt x="687100" y="1468392"/>
                </a:lnTo>
                <a:lnTo>
                  <a:pt x="685915" y="1493248"/>
                </a:lnTo>
                <a:lnTo>
                  <a:pt x="684924" y="1495561"/>
                </a:lnTo>
                <a:lnTo>
                  <a:pt x="683311" y="1497103"/>
                </a:lnTo>
                <a:lnTo>
                  <a:pt x="681284" y="1498131"/>
                </a:lnTo>
                <a:lnTo>
                  <a:pt x="679932" y="1500722"/>
                </a:lnTo>
                <a:lnTo>
                  <a:pt x="677077" y="1512516"/>
                </a:lnTo>
                <a:lnTo>
                  <a:pt x="671574" y="1522467"/>
                </a:lnTo>
                <a:lnTo>
                  <a:pt x="668568" y="1531448"/>
                </a:lnTo>
                <a:lnTo>
                  <a:pt x="664489" y="1537259"/>
                </a:lnTo>
                <a:lnTo>
                  <a:pt x="663020" y="1541094"/>
                </a:lnTo>
                <a:lnTo>
                  <a:pt x="660663" y="1558397"/>
                </a:lnTo>
                <a:lnTo>
                  <a:pt x="660470" y="1561854"/>
                </a:lnTo>
                <a:lnTo>
                  <a:pt x="659389" y="1564158"/>
                </a:lnTo>
                <a:lnTo>
                  <a:pt x="657715" y="1565695"/>
                </a:lnTo>
                <a:lnTo>
                  <a:pt x="655647" y="1566719"/>
                </a:lnTo>
                <a:lnTo>
                  <a:pt x="650809" y="1572937"/>
                </a:lnTo>
                <a:lnTo>
                  <a:pt x="646436" y="1581098"/>
                </a:lnTo>
                <a:lnTo>
                  <a:pt x="643022" y="1591048"/>
                </a:lnTo>
                <a:lnTo>
                  <a:pt x="637354" y="1600028"/>
                </a:lnTo>
                <a:lnTo>
                  <a:pt x="635694" y="1605838"/>
                </a:lnTo>
                <a:lnTo>
                  <a:pt x="634482" y="1623053"/>
                </a:lnTo>
                <a:lnTo>
                  <a:pt x="633491" y="1624960"/>
                </a:lnTo>
                <a:lnTo>
                  <a:pt x="631878" y="1626232"/>
                </a:lnTo>
                <a:lnTo>
                  <a:pt x="629849" y="1627079"/>
                </a:lnTo>
                <a:lnTo>
                  <a:pt x="628497" y="1628597"/>
                </a:lnTo>
                <a:lnTo>
                  <a:pt x="627596" y="1630561"/>
                </a:lnTo>
                <a:lnTo>
                  <a:pt x="626594" y="1635284"/>
                </a:lnTo>
                <a:lnTo>
                  <a:pt x="625899" y="1648882"/>
                </a:lnTo>
                <a:lnTo>
                  <a:pt x="624911" y="1650752"/>
                </a:lnTo>
                <a:lnTo>
                  <a:pt x="623300" y="1651998"/>
                </a:lnTo>
                <a:lnTo>
                  <a:pt x="621273" y="1652830"/>
                </a:lnTo>
                <a:lnTo>
                  <a:pt x="619923" y="1654337"/>
                </a:lnTo>
                <a:lnTo>
                  <a:pt x="619022" y="1656294"/>
                </a:lnTo>
                <a:lnTo>
                  <a:pt x="618421" y="1658551"/>
                </a:lnTo>
                <a:lnTo>
                  <a:pt x="617069" y="1660055"/>
                </a:lnTo>
                <a:lnTo>
                  <a:pt x="615214" y="1661059"/>
                </a:lnTo>
                <a:lnTo>
                  <a:pt x="613025" y="1661727"/>
                </a:lnTo>
                <a:lnTo>
                  <a:pt x="611567" y="1663125"/>
                </a:lnTo>
                <a:lnTo>
                  <a:pt x="610594" y="1665010"/>
                </a:lnTo>
                <a:lnTo>
                  <a:pt x="609513" y="1669644"/>
                </a:lnTo>
                <a:lnTo>
                  <a:pt x="609033" y="1674879"/>
                </a:lnTo>
                <a:lnTo>
                  <a:pt x="607952" y="1676656"/>
                </a:lnTo>
                <a:lnTo>
                  <a:pt x="606279" y="1677840"/>
                </a:lnTo>
                <a:lnTo>
                  <a:pt x="604211" y="1678630"/>
                </a:lnTo>
                <a:lnTo>
                  <a:pt x="602833" y="1680109"/>
                </a:lnTo>
                <a:lnTo>
                  <a:pt x="601914" y="1682048"/>
                </a:lnTo>
                <a:lnTo>
                  <a:pt x="601301" y="1684292"/>
                </a:lnTo>
                <a:lnTo>
                  <a:pt x="599940" y="1685789"/>
                </a:lnTo>
                <a:lnTo>
                  <a:pt x="598081" y="1686787"/>
                </a:lnTo>
                <a:lnTo>
                  <a:pt x="595888" y="1687452"/>
                </a:lnTo>
                <a:lnTo>
                  <a:pt x="594426" y="1688848"/>
                </a:lnTo>
                <a:lnTo>
                  <a:pt x="593452" y="1690731"/>
                </a:lnTo>
                <a:lnTo>
                  <a:pt x="592369" y="1695363"/>
                </a:lnTo>
                <a:lnTo>
                  <a:pt x="591888" y="1700597"/>
                </a:lnTo>
                <a:lnTo>
                  <a:pt x="590807" y="1702374"/>
                </a:lnTo>
                <a:lnTo>
                  <a:pt x="589135" y="1703558"/>
                </a:lnTo>
                <a:lnTo>
                  <a:pt x="584735" y="1704874"/>
                </a:lnTo>
                <a:lnTo>
                  <a:pt x="579605" y="1705460"/>
                </a:lnTo>
                <a:lnTo>
                  <a:pt x="577856" y="1706568"/>
                </a:lnTo>
                <a:lnTo>
                  <a:pt x="576690" y="1708259"/>
                </a:lnTo>
                <a:lnTo>
                  <a:pt x="575395" y="1712679"/>
                </a:lnTo>
                <a:lnTo>
                  <a:pt x="574819" y="1717818"/>
                </a:lnTo>
                <a:lnTo>
                  <a:pt x="573713" y="1719569"/>
                </a:lnTo>
                <a:lnTo>
                  <a:pt x="572023" y="1720737"/>
                </a:lnTo>
                <a:lnTo>
                  <a:pt x="569943" y="1721516"/>
                </a:lnTo>
                <a:lnTo>
                  <a:pt x="568558" y="1722987"/>
                </a:lnTo>
                <a:lnTo>
                  <a:pt x="567634" y="1724920"/>
                </a:lnTo>
                <a:lnTo>
                  <a:pt x="567018" y="1727162"/>
                </a:lnTo>
                <a:lnTo>
                  <a:pt x="565655" y="1728656"/>
                </a:lnTo>
                <a:lnTo>
                  <a:pt x="563793" y="1729652"/>
                </a:lnTo>
                <a:lnTo>
                  <a:pt x="559185" y="1730759"/>
                </a:lnTo>
                <a:lnTo>
                  <a:pt x="545667" y="1731528"/>
                </a:lnTo>
                <a:lnTo>
                  <a:pt x="543800" y="1732519"/>
                </a:lnTo>
                <a:lnTo>
                  <a:pt x="542556" y="1734133"/>
                </a:lnTo>
                <a:lnTo>
                  <a:pt x="541727" y="1736161"/>
                </a:lnTo>
                <a:lnTo>
                  <a:pt x="540221" y="1737513"/>
                </a:lnTo>
                <a:lnTo>
                  <a:pt x="538266" y="1738414"/>
                </a:lnTo>
                <a:lnTo>
                  <a:pt x="533552" y="1739416"/>
                </a:lnTo>
                <a:lnTo>
                  <a:pt x="500057" y="1740211"/>
                </a:lnTo>
                <a:lnTo>
                  <a:pt x="494345" y="1740214"/>
                </a:lnTo>
                <a:lnTo>
                  <a:pt x="492441" y="1739263"/>
                </a:lnTo>
                <a:lnTo>
                  <a:pt x="491172" y="1737676"/>
                </a:lnTo>
                <a:lnTo>
                  <a:pt x="490325" y="1735665"/>
                </a:lnTo>
                <a:lnTo>
                  <a:pt x="488809" y="1734325"/>
                </a:lnTo>
                <a:lnTo>
                  <a:pt x="486845" y="1733432"/>
                </a:lnTo>
                <a:lnTo>
                  <a:pt x="482124" y="1732439"/>
                </a:lnTo>
                <a:lnTo>
                  <a:pt x="476850" y="1731997"/>
                </a:lnTo>
                <a:lnTo>
                  <a:pt x="475063" y="1730927"/>
                </a:lnTo>
                <a:lnTo>
                  <a:pt x="473871" y="1729261"/>
                </a:lnTo>
                <a:lnTo>
                  <a:pt x="473077" y="1727198"/>
                </a:lnTo>
                <a:lnTo>
                  <a:pt x="471595" y="1725823"/>
                </a:lnTo>
                <a:lnTo>
                  <a:pt x="469654" y="1724906"/>
                </a:lnTo>
                <a:lnTo>
                  <a:pt x="464958" y="1723887"/>
                </a:lnTo>
                <a:lnTo>
                  <a:pt x="459696" y="1723434"/>
                </a:lnTo>
                <a:lnTo>
                  <a:pt x="457912" y="1722361"/>
                </a:lnTo>
                <a:lnTo>
                  <a:pt x="456722" y="1720693"/>
                </a:lnTo>
                <a:lnTo>
                  <a:pt x="455929" y="1718629"/>
                </a:lnTo>
                <a:lnTo>
                  <a:pt x="454448" y="1717252"/>
                </a:lnTo>
                <a:lnTo>
                  <a:pt x="452508" y="1716335"/>
                </a:lnTo>
                <a:lnTo>
                  <a:pt x="447813" y="1715315"/>
                </a:lnTo>
                <a:lnTo>
                  <a:pt x="442550" y="1714862"/>
                </a:lnTo>
                <a:lnTo>
                  <a:pt x="440766" y="1713788"/>
                </a:lnTo>
                <a:lnTo>
                  <a:pt x="439577" y="1712121"/>
                </a:lnTo>
                <a:lnTo>
                  <a:pt x="438784" y="1710057"/>
                </a:lnTo>
                <a:lnTo>
                  <a:pt x="437303" y="1708680"/>
                </a:lnTo>
                <a:lnTo>
                  <a:pt x="435363" y="1707762"/>
                </a:lnTo>
                <a:lnTo>
                  <a:pt x="433117" y="1707150"/>
                </a:lnTo>
                <a:lnTo>
                  <a:pt x="431620" y="1705790"/>
                </a:lnTo>
                <a:lnTo>
                  <a:pt x="430622" y="1703931"/>
                </a:lnTo>
                <a:lnTo>
                  <a:pt x="429957" y="1701739"/>
                </a:lnTo>
                <a:lnTo>
                  <a:pt x="428560" y="1700277"/>
                </a:lnTo>
                <a:lnTo>
                  <a:pt x="426677" y="1699303"/>
                </a:lnTo>
                <a:lnTo>
                  <a:pt x="424469" y="1698654"/>
                </a:lnTo>
                <a:lnTo>
                  <a:pt x="422997" y="1697268"/>
                </a:lnTo>
                <a:lnTo>
                  <a:pt x="422016" y="1695392"/>
                </a:lnTo>
                <a:lnTo>
                  <a:pt x="421361" y="1693189"/>
                </a:lnTo>
                <a:lnTo>
                  <a:pt x="419973" y="1691720"/>
                </a:lnTo>
                <a:lnTo>
                  <a:pt x="418095" y="1690741"/>
                </a:lnTo>
                <a:lnTo>
                  <a:pt x="415890" y="1690088"/>
                </a:lnTo>
                <a:lnTo>
                  <a:pt x="410900" y="1686823"/>
                </a:lnTo>
                <a:lnTo>
                  <a:pt x="399936" y="1676965"/>
                </a:lnTo>
                <a:lnTo>
                  <a:pt x="398069" y="1674237"/>
                </a:lnTo>
                <a:lnTo>
                  <a:pt x="395995" y="1668664"/>
                </a:lnTo>
                <a:lnTo>
                  <a:pt x="394489" y="1666798"/>
                </a:lnTo>
                <a:lnTo>
                  <a:pt x="392533" y="1665553"/>
                </a:lnTo>
                <a:lnTo>
                  <a:pt x="390276" y="1664724"/>
                </a:lnTo>
                <a:lnTo>
                  <a:pt x="388772" y="1663218"/>
                </a:lnTo>
                <a:lnTo>
                  <a:pt x="387769" y="1661262"/>
                </a:lnTo>
                <a:lnTo>
                  <a:pt x="387100" y="1659005"/>
                </a:lnTo>
                <a:lnTo>
                  <a:pt x="383818" y="1653958"/>
                </a:lnTo>
                <a:lnTo>
                  <a:pt x="381608" y="1651278"/>
                </a:lnTo>
                <a:lnTo>
                  <a:pt x="380136" y="1648540"/>
                </a:lnTo>
                <a:lnTo>
                  <a:pt x="377111" y="1640134"/>
                </a:lnTo>
                <a:lnTo>
                  <a:pt x="371558" y="1631612"/>
                </a:lnTo>
                <a:lnTo>
                  <a:pt x="369925" y="1625908"/>
                </a:lnTo>
                <a:lnTo>
                  <a:pt x="368536" y="1624006"/>
                </a:lnTo>
                <a:lnTo>
                  <a:pt x="366659" y="1622738"/>
                </a:lnTo>
                <a:lnTo>
                  <a:pt x="364454" y="1621893"/>
                </a:lnTo>
                <a:lnTo>
                  <a:pt x="362984" y="1620377"/>
                </a:lnTo>
                <a:lnTo>
                  <a:pt x="362005" y="1618414"/>
                </a:lnTo>
                <a:lnTo>
                  <a:pt x="361352" y="1616152"/>
                </a:lnTo>
                <a:lnTo>
                  <a:pt x="358086" y="1611099"/>
                </a:lnTo>
                <a:lnTo>
                  <a:pt x="355882" y="1608419"/>
                </a:lnTo>
                <a:lnTo>
                  <a:pt x="354412" y="1605679"/>
                </a:lnTo>
                <a:lnTo>
                  <a:pt x="352780" y="1600095"/>
                </a:lnTo>
                <a:lnTo>
                  <a:pt x="351860" y="1591596"/>
                </a:lnTo>
                <a:lnTo>
                  <a:pt x="350779" y="1589701"/>
                </a:lnTo>
                <a:lnTo>
                  <a:pt x="349105" y="1588438"/>
                </a:lnTo>
                <a:lnTo>
                  <a:pt x="347037" y="1587596"/>
                </a:lnTo>
                <a:lnTo>
                  <a:pt x="345658" y="1586083"/>
                </a:lnTo>
                <a:lnTo>
                  <a:pt x="344739" y="1584120"/>
                </a:lnTo>
                <a:lnTo>
                  <a:pt x="343718" y="1579401"/>
                </a:lnTo>
                <a:lnTo>
                  <a:pt x="343264" y="1574128"/>
                </a:lnTo>
                <a:lnTo>
                  <a:pt x="342190" y="1571389"/>
                </a:lnTo>
                <a:lnTo>
                  <a:pt x="338457" y="1565804"/>
                </a:lnTo>
                <a:lnTo>
                  <a:pt x="329252" y="1554459"/>
                </a:lnTo>
                <a:lnTo>
                  <a:pt x="325839" y="1545901"/>
                </a:lnTo>
                <a:lnTo>
                  <a:pt x="320171" y="1537333"/>
                </a:lnTo>
                <a:lnTo>
                  <a:pt x="318511" y="1531619"/>
                </a:lnTo>
                <a:lnTo>
                  <a:pt x="317576" y="1523047"/>
                </a:lnTo>
                <a:lnTo>
                  <a:pt x="316493" y="1521142"/>
                </a:lnTo>
                <a:lnTo>
                  <a:pt x="314818" y="1519872"/>
                </a:lnTo>
                <a:lnTo>
                  <a:pt x="312749" y="1519025"/>
                </a:lnTo>
                <a:lnTo>
                  <a:pt x="311369" y="1517509"/>
                </a:lnTo>
                <a:lnTo>
                  <a:pt x="310450" y="1515545"/>
                </a:lnTo>
                <a:lnTo>
                  <a:pt x="309428" y="1510823"/>
                </a:lnTo>
                <a:lnTo>
                  <a:pt x="308718" y="1497225"/>
                </a:lnTo>
                <a:lnTo>
                  <a:pt x="307730" y="1495355"/>
                </a:lnTo>
                <a:lnTo>
                  <a:pt x="306118" y="1494108"/>
                </a:lnTo>
                <a:lnTo>
                  <a:pt x="304092" y="1493277"/>
                </a:lnTo>
                <a:lnTo>
                  <a:pt x="302740" y="1491771"/>
                </a:lnTo>
                <a:lnTo>
                  <a:pt x="301840" y="1489814"/>
                </a:lnTo>
                <a:lnTo>
                  <a:pt x="301239" y="1487557"/>
                </a:lnTo>
                <a:lnTo>
                  <a:pt x="299886" y="1486052"/>
                </a:lnTo>
                <a:lnTo>
                  <a:pt x="298032" y="1485049"/>
                </a:lnTo>
                <a:lnTo>
                  <a:pt x="295843" y="1484380"/>
                </a:lnTo>
                <a:lnTo>
                  <a:pt x="294384" y="1482981"/>
                </a:lnTo>
                <a:lnTo>
                  <a:pt x="293412" y="1481097"/>
                </a:lnTo>
                <a:lnTo>
                  <a:pt x="292331" y="1476463"/>
                </a:lnTo>
                <a:lnTo>
                  <a:pt x="291850" y="1471228"/>
                </a:lnTo>
                <a:lnTo>
                  <a:pt x="290769" y="1468498"/>
                </a:lnTo>
                <a:lnTo>
                  <a:pt x="285650" y="1460106"/>
                </a:lnTo>
                <a:lnTo>
                  <a:pt x="284118" y="1454433"/>
                </a:lnTo>
                <a:lnTo>
                  <a:pt x="283256" y="1445885"/>
                </a:lnTo>
                <a:lnTo>
                  <a:pt x="282182" y="1443983"/>
                </a:lnTo>
                <a:lnTo>
                  <a:pt x="280514" y="1442715"/>
                </a:lnTo>
                <a:lnTo>
                  <a:pt x="278450" y="1441870"/>
                </a:lnTo>
                <a:lnTo>
                  <a:pt x="277074" y="1440354"/>
                </a:lnTo>
                <a:lnTo>
                  <a:pt x="276156" y="1438391"/>
                </a:lnTo>
                <a:lnTo>
                  <a:pt x="275136" y="1433670"/>
                </a:lnTo>
                <a:lnTo>
                  <a:pt x="274428" y="1420073"/>
                </a:lnTo>
                <a:lnTo>
                  <a:pt x="273439" y="1418203"/>
                </a:lnTo>
                <a:lnTo>
                  <a:pt x="271828" y="1416956"/>
                </a:lnTo>
                <a:lnTo>
                  <a:pt x="269801" y="1416125"/>
                </a:lnTo>
                <a:lnTo>
                  <a:pt x="268451" y="1414618"/>
                </a:lnTo>
                <a:lnTo>
                  <a:pt x="267550" y="1412661"/>
                </a:lnTo>
                <a:lnTo>
                  <a:pt x="266949" y="1410404"/>
                </a:lnTo>
                <a:lnTo>
                  <a:pt x="265596" y="1408899"/>
                </a:lnTo>
                <a:lnTo>
                  <a:pt x="263742" y="1407896"/>
                </a:lnTo>
                <a:lnTo>
                  <a:pt x="261553" y="1407227"/>
                </a:lnTo>
                <a:lnTo>
                  <a:pt x="260094" y="1405829"/>
                </a:lnTo>
                <a:lnTo>
                  <a:pt x="259121" y="1403944"/>
                </a:lnTo>
                <a:lnTo>
                  <a:pt x="258040" y="1399310"/>
                </a:lnTo>
                <a:lnTo>
                  <a:pt x="257185" y="1368732"/>
                </a:lnTo>
                <a:lnTo>
                  <a:pt x="256230" y="1366831"/>
                </a:lnTo>
                <a:lnTo>
                  <a:pt x="254640" y="1365563"/>
                </a:lnTo>
                <a:lnTo>
                  <a:pt x="252628" y="1364718"/>
                </a:lnTo>
                <a:lnTo>
                  <a:pt x="251286" y="1363202"/>
                </a:lnTo>
                <a:lnTo>
                  <a:pt x="250392" y="1361239"/>
                </a:lnTo>
                <a:lnTo>
                  <a:pt x="249398" y="1356517"/>
                </a:lnTo>
                <a:lnTo>
                  <a:pt x="248603" y="1303019"/>
                </a:lnTo>
                <a:lnTo>
                  <a:pt x="248603" y="1265872"/>
                </a:lnTo>
                <a:lnTo>
                  <a:pt x="247651" y="1263967"/>
                </a:lnTo>
                <a:lnTo>
                  <a:pt x="246063" y="1262697"/>
                </a:lnTo>
                <a:lnTo>
                  <a:pt x="244053" y="1261850"/>
                </a:lnTo>
                <a:lnTo>
                  <a:pt x="242711" y="1260334"/>
                </a:lnTo>
                <a:lnTo>
                  <a:pt x="241818" y="1258370"/>
                </a:lnTo>
                <a:lnTo>
                  <a:pt x="240825" y="1253648"/>
                </a:lnTo>
                <a:lnTo>
                  <a:pt x="240061" y="1231551"/>
                </a:lnTo>
                <a:lnTo>
                  <a:pt x="239099" y="1229656"/>
                </a:lnTo>
                <a:lnTo>
                  <a:pt x="237504" y="1228393"/>
                </a:lnTo>
                <a:lnTo>
                  <a:pt x="235489" y="1227551"/>
                </a:lnTo>
                <a:lnTo>
                  <a:pt x="234145" y="1226038"/>
                </a:lnTo>
                <a:lnTo>
                  <a:pt x="233250" y="1224076"/>
                </a:lnTo>
                <a:lnTo>
                  <a:pt x="232254" y="1219356"/>
                </a:lnTo>
                <a:lnTo>
                  <a:pt x="231489" y="1197261"/>
                </a:lnTo>
                <a:lnTo>
                  <a:pt x="230526" y="1195366"/>
                </a:lnTo>
                <a:lnTo>
                  <a:pt x="228932" y="1194103"/>
                </a:lnTo>
                <a:lnTo>
                  <a:pt x="226916" y="1193261"/>
                </a:lnTo>
                <a:lnTo>
                  <a:pt x="225573" y="1191748"/>
                </a:lnTo>
                <a:lnTo>
                  <a:pt x="224677" y="1189786"/>
                </a:lnTo>
                <a:lnTo>
                  <a:pt x="223682" y="1185066"/>
                </a:lnTo>
                <a:lnTo>
                  <a:pt x="222886" y="1133474"/>
                </a:lnTo>
                <a:lnTo>
                  <a:pt x="222886" y="1112758"/>
                </a:lnTo>
                <a:lnTo>
                  <a:pt x="221933" y="1110456"/>
                </a:lnTo>
                <a:lnTo>
                  <a:pt x="220346" y="1108922"/>
                </a:lnTo>
                <a:lnTo>
                  <a:pt x="218335" y="1107898"/>
                </a:lnTo>
                <a:lnTo>
                  <a:pt x="216994" y="1106264"/>
                </a:lnTo>
                <a:lnTo>
                  <a:pt x="216100" y="1104222"/>
                </a:lnTo>
                <a:lnTo>
                  <a:pt x="215107" y="1099412"/>
                </a:lnTo>
                <a:lnTo>
                  <a:pt x="214314" y="1045845"/>
                </a:lnTo>
                <a:lnTo>
                  <a:pt x="214314" y="1042987"/>
                </a:lnTo>
                <a:lnTo>
                  <a:pt x="213361" y="1041082"/>
                </a:lnTo>
                <a:lnTo>
                  <a:pt x="211773" y="1039812"/>
                </a:lnTo>
                <a:lnTo>
                  <a:pt x="209762" y="1038965"/>
                </a:lnTo>
                <a:lnTo>
                  <a:pt x="208421" y="1037448"/>
                </a:lnTo>
                <a:lnTo>
                  <a:pt x="207528" y="1035485"/>
                </a:lnTo>
                <a:lnTo>
                  <a:pt x="206535" y="1029810"/>
                </a:lnTo>
                <a:lnTo>
                  <a:pt x="205743" y="983008"/>
                </a:lnTo>
                <a:lnTo>
                  <a:pt x="204790" y="981094"/>
                </a:lnTo>
                <a:lnTo>
                  <a:pt x="203202" y="979817"/>
                </a:lnTo>
                <a:lnTo>
                  <a:pt x="201190" y="978966"/>
                </a:lnTo>
                <a:lnTo>
                  <a:pt x="199849" y="977447"/>
                </a:lnTo>
                <a:lnTo>
                  <a:pt x="198956" y="975481"/>
                </a:lnTo>
                <a:lnTo>
                  <a:pt x="197963" y="970757"/>
                </a:lnTo>
                <a:lnTo>
                  <a:pt x="197521" y="965483"/>
                </a:lnTo>
                <a:lnTo>
                  <a:pt x="196451" y="963695"/>
                </a:lnTo>
                <a:lnTo>
                  <a:pt x="194785" y="962503"/>
                </a:lnTo>
                <a:lnTo>
                  <a:pt x="192722" y="961709"/>
                </a:lnTo>
                <a:lnTo>
                  <a:pt x="191346" y="960226"/>
                </a:lnTo>
                <a:lnTo>
                  <a:pt x="190429" y="958286"/>
                </a:lnTo>
                <a:lnTo>
                  <a:pt x="189410" y="953590"/>
                </a:lnTo>
                <a:lnTo>
                  <a:pt x="188628" y="931513"/>
                </a:lnTo>
                <a:lnTo>
                  <a:pt x="187664" y="928666"/>
                </a:lnTo>
                <a:lnTo>
                  <a:pt x="182710" y="920108"/>
                </a:lnTo>
                <a:lnTo>
                  <a:pt x="181218" y="914397"/>
                </a:lnTo>
                <a:lnTo>
                  <a:pt x="180054" y="888682"/>
                </a:lnTo>
                <a:lnTo>
                  <a:pt x="179091" y="885825"/>
                </a:lnTo>
                <a:lnTo>
                  <a:pt x="174138" y="877252"/>
                </a:lnTo>
                <a:lnTo>
                  <a:pt x="172645" y="871537"/>
                </a:lnTo>
                <a:lnTo>
                  <a:pt x="171294" y="869632"/>
                </a:lnTo>
                <a:lnTo>
                  <a:pt x="169441" y="868362"/>
                </a:lnTo>
                <a:lnTo>
                  <a:pt x="167254" y="867515"/>
                </a:lnTo>
                <a:lnTo>
                  <a:pt x="165795" y="865998"/>
                </a:lnTo>
                <a:lnTo>
                  <a:pt x="164823" y="864035"/>
                </a:lnTo>
                <a:lnTo>
                  <a:pt x="163742" y="859313"/>
                </a:lnTo>
                <a:lnTo>
                  <a:pt x="163262" y="854039"/>
                </a:lnTo>
                <a:lnTo>
                  <a:pt x="162182" y="852252"/>
                </a:lnTo>
                <a:lnTo>
                  <a:pt x="160509" y="851060"/>
                </a:lnTo>
                <a:lnTo>
                  <a:pt x="158441" y="850266"/>
                </a:lnTo>
                <a:lnTo>
                  <a:pt x="157062" y="848784"/>
                </a:lnTo>
                <a:lnTo>
                  <a:pt x="156144" y="846843"/>
                </a:lnTo>
                <a:lnTo>
                  <a:pt x="155122" y="842147"/>
                </a:lnTo>
                <a:lnTo>
                  <a:pt x="154668" y="836885"/>
                </a:lnTo>
                <a:lnTo>
                  <a:pt x="153595" y="835101"/>
                </a:lnTo>
                <a:lnTo>
                  <a:pt x="151927" y="833911"/>
                </a:lnTo>
                <a:lnTo>
                  <a:pt x="149862" y="833118"/>
                </a:lnTo>
                <a:lnTo>
                  <a:pt x="148486" y="831637"/>
                </a:lnTo>
                <a:lnTo>
                  <a:pt x="147568" y="829697"/>
                </a:lnTo>
                <a:lnTo>
                  <a:pt x="146549" y="825002"/>
                </a:lnTo>
                <a:lnTo>
                  <a:pt x="146096" y="819740"/>
                </a:lnTo>
                <a:lnTo>
                  <a:pt x="145022" y="817956"/>
                </a:lnTo>
                <a:lnTo>
                  <a:pt x="143354" y="816766"/>
                </a:lnTo>
                <a:lnTo>
                  <a:pt x="141290" y="815973"/>
                </a:lnTo>
                <a:lnTo>
                  <a:pt x="139913" y="814492"/>
                </a:lnTo>
                <a:lnTo>
                  <a:pt x="138996" y="812552"/>
                </a:lnTo>
                <a:lnTo>
                  <a:pt x="137976" y="807857"/>
                </a:lnTo>
                <a:lnTo>
                  <a:pt x="137268" y="794277"/>
                </a:lnTo>
                <a:lnTo>
                  <a:pt x="136279" y="792408"/>
                </a:lnTo>
                <a:lnTo>
                  <a:pt x="134668" y="791162"/>
                </a:lnTo>
                <a:lnTo>
                  <a:pt x="132641" y="790331"/>
                </a:lnTo>
                <a:lnTo>
                  <a:pt x="131290" y="788825"/>
                </a:lnTo>
                <a:lnTo>
                  <a:pt x="130389" y="786868"/>
                </a:lnTo>
                <a:lnTo>
                  <a:pt x="129389" y="782154"/>
                </a:lnTo>
                <a:lnTo>
                  <a:pt x="128944" y="776884"/>
                </a:lnTo>
                <a:lnTo>
                  <a:pt x="127873" y="775097"/>
                </a:lnTo>
                <a:lnTo>
                  <a:pt x="126206" y="773907"/>
                </a:lnTo>
                <a:lnTo>
                  <a:pt x="124143" y="773113"/>
                </a:lnTo>
                <a:lnTo>
                  <a:pt x="122767" y="771631"/>
                </a:lnTo>
                <a:lnTo>
                  <a:pt x="121850" y="769690"/>
                </a:lnTo>
                <a:lnTo>
                  <a:pt x="120831" y="764994"/>
                </a:lnTo>
                <a:lnTo>
                  <a:pt x="119084" y="739118"/>
                </a:lnTo>
                <a:lnTo>
                  <a:pt x="114130" y="724670"/>
                </a:lnTo>
                <a:lnTo>
                  <a:pt x="111679" y="697306"/>
                </a:lnTo>
                <a:lnTo>
                  <a:pt x="111548" y="687421"/>
                </a:lnTo>
                <a:lnTo>
                  <a:pt x="108950" y="676678"/>
                </a:lnTo>
                <a:lnTo>
                  <a:pt x="104672" y="662459"/>
                </a:lnTo>
                <a:lnTo>
                  <a:pt x="104071" y="658809"/>
                </a:lnTo>
                <a:lnTo>
                  <a:pt x="100864" y="652214"/>
                </a:lnTo>
                <a:lnTo>
                  <a:pt x="98675" y="649122"/>
                </a:lnTo>
                <a:lnTo>
                  <a:pt x="96244" y="640606"/>
                </a:lnTo>
                <a:lnTo>
                  <a:pt x="93602" y="619946"/>
                </a:lnTo>
                <a:lnTo>
                  <a:pt x="87564" y="602025"/>
                </a:lnTo>
                <a:lnTo>
                  <a:pt x="85887" y="583100"/>
                </a:lnTo>
                <a:lnTo>
                  <a:pt x="85758" y="571533"/>
                </a:lnTo>
                <a:lnTo>
                  <a:pt x="84794" y="569617"/>
                </a:lnTo>
                <a:lnTo>
                  <a:pt x="83200" y="568340"/>
                </a:lnTo>
                <a:lnTo>
                  <a:pt x="81184" y="567488"/>
                </a:lnTo>
                <a:lnTo>
                  <a:pt x="79840" y="565968"/>
                </a:lnTo>
                <a:lnTo>
                  <a:pt x="78944" y="564002"/>
                </a:lnTo>
                <a:lnTo>
                  <a:pt x="77949" y="559277"/>
                </a:lnTo>
                <a:lnTo>
                  <a:pt x="77154" y="511491"/>
                </a:lnTo>
                <a:lnTo>
                  <a:pt x="76201" y="509586"/>
                </a:lnTo>
                <a:lnTo>
                  <a:pt x="74613" y="508317"/>
                </a:lnTo>
                <a:lnTo>
                  <a:pt x="72603" y="507470"/>
                </a:lnTo>
                <a:lnTo>
                  <a:pt x="71262" y="505953"/>
                </a:lnTo>
                <a:lnTo>
                  <a:pt x="70369" y="503990"/>
                </a:lnTo>
                <a:lnTo>
                  <a:pt x="69375" y="499268"/>
                </a:lnTo>
                <a:lnTo>
                  <a:pt x="68583" y="448467"/>
                </a:lnTo>
                <a:lnTo>
                  <a:pt x="68581" y="146899"/>
                </a:lnTo>
                <a:lnTo>
                  <a:pt x="67628" y="143653"/>
                </a:lnTo>
                <a:lnTo>
                  <a:pt x="66041" y="141488"/>
                </a:lnTo>
                <a:lnTo>
                  <a:pt x="64030" y="140045"/>
                </a:lnTo>
                <a:lnTo>
                  <a:pt x="62689" y="138131"/>
                </a:lnTo>
                <a:lnTo>
                  <a:pt x="61199" y="133464"/>
                </a:lnTo>
                <a:lnTo>
                  <a:pt x="59850" y="131839"/>
                </a:lnTo>
                <a:lnTo>
                  <a:pt x="57998" y="130754"/>
                </a:lnTo>
                <a:lnTo>
                  <a:pt x="55810" y="130032"/>
                </a:lnTo>
                <a:lnTo>
                  <a:pt x="54352" y="128598"/>
                </a:lnTo>
                <a:lnTo>
                  <a:pt x="53380" y="126689"/>
                </a:lnTo>
                <a:lnTo>
                  <a:pt x="52300" y="122029"/>
                </a:lnTo>
                <a:lnTo>
                  <a:pt x="51470" y="99979"/>
                </a:lnTo>
                <a:lnTo>
                  <a:pt x="50506" y="97132"/>
                </a:lnTo>
                <a:lnTo>
                  <a:pt x="45551" y="88576"/>
                </a:lnTo>
                <a:lnTo>
                  <a:pt x="44057" y="82864"/>
                </a:lnTo>
                <a:lnTo>
                  <a:pt x="42967" y="65722"/>
                </a:lnTo>
                <a:lnTo>
                  <a:pt x="41980" y="63817"/>
                </a:lnTo>
                <a:lnTo>
                  <a:pt x="40370" y="62547"/>
                </a:lnTo>
                <a:lnTo>
                  <a:pt x="38343" y="61700"/>
                </a:lnTo>
                <a:lnTo>
                  <a:pt x="36992" y="60184"/>
                </a:lnTo>
                <a:lnTo>
                  <a:pt x="36092" y="58220"/>
                </a:lnTo>
                <a:lnTo>
                  <a:pt x="35091" y="53498"/>
                </a:lnTo>
                <a:lnTo>
                  <a:pt x="34646" y="48224"/>
                </a:lnTo>
                <a:lnTo>
                  <a:pt x="33575" y="46437"/>
                </a:lnTo>
                <a:lnTo>
                  <a:pt x="31909" y="45245"/>
                </a:lnTo>
                <a:lnTo>
                  <a:pt x="27517" y="43921"/>
                </a:lnTo>
                <a:lnTo>
                  <a:pt x="22390" y="43333"/>
                </a:lnTo>
                <a:lnTo>
                  <a:pt x="20642" y="42223"/>
                </a:lnTo>
                <a:lnTo>
                  <a:pt x="19476" y="40531"/>
                </a:lnTo>
                <a:lnTo>
                  <a:pt x="18181" y="36111"/>
                </a:lnTo>
                <a:lnTo>
                  <a:pt x="17606" y="30971"/>
                </a:lnTo>
                <a:lnTo>
                  <a:pt x="16500" y="29220"/>
                </a:lnTo>
                <a:lnTo>
                  <a:pt x="14810" y="28053"/>
                </a:lnTo>
                <a:lnTo>
                  <a:pt x="12731" y="27274"/>
                </a:lnTo>
                <a:lnTo>
                  <a:pt x="11345" y="25803"/>
                </a:lnTo>
                <a:lnTo>
                  <a:pt x="10421" y="23869"/>
                </a:lnTo>
                <a:lnTo>
                  <a:pt x="9394" y="19181"/>
                </a:lnTo>
                <a:lnTo>
                  <a:pt x="8681" y="5606"/>
                </a:lnTo>
                <a:lnTo>
                  <a:pt x="7693" y="3737"/>
                </a:lnTo>
                <a:lnTo>
                  <a:pt x="6081" y="2491"/>
                </a:lnTo>
                <a:lnTo>
                  <a:pt x="0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8"/>
          <p:cNvSpPr/>
          <p:nvPr/>
        </p:nvSpPr>
        <p:spPr>
          <a:xfrm>
            <a:off x="5113300" y="3300552"/>
            <a:ext cx="487401" cy="341430"/>
          </a:xfrm>
          <a:custGeom>
            <a:avLst/>
            <a:gdLst/>
            <a:ahLst/>
            <a:cxnLst/>
            <a:rect l="0" t="0" r="0" b="0"/>
            <a:pathLst>
              <a:path w="487401" h="341430">
                <a:moveTo>
                  <a:pt x="161645" y="111302"/>
                </a:moveTo>
                <a:lnTo>
                  <a:pt x="157094" y="111302"/>
                </a:lnTo>
                <a:lnTo>
                  <a:pt x="154801" y="112255"/>
                </a:lnTo>
                <a:lnTo>
                  <a:pt x="149713" y="115854"/>
                </a:lnTo>
                <a:lnTo>
                  <a:pt x="147975" y="118147"/>
                </a:lnTo>
                <a:lnTo>
                  <a:pt x="146817" y="120628"/>
                </a:lnTo>
                <a:lnTo>
                  <a:pt x="146044" y="123234"/>
                </a:lnTo>
                <a:lnTo>
                  <a:pt x="140106" y="131211"/>
                </a:lnTo>
                <a:lnTo>
                  <a:pt x="132069" y="140153"/>
                </a:lnTo>
                <a:lnTo>
                  <a:pt x="125323" y="147303"/>
                </a:lnTo>
                <a:lnTo>
                  <a:pt x="119149" y="156195"/>
                </a:lnTo>
                <a:lnTo>
                  <a:pt x="113230" y="166498"/>
                </a:lnTo>
                <a:lnTo>
                  <a:pt x="107424" y="177426"/>
                </a:lnTo>
                <a:lnTo>
                  <a:pt x="99129" y="186094"/>
                </a:lnTo>
                <a:lnTo>
                  <a:pt x="94250" y="189738"/>
                </a:lnTo>
                <a:lnTo>
                  <a:pt x="86289" y="198868"/>
                </a:lnTo>
                <a:lnTo>
                  <a:pt x="79576" y="209276"/>
                </a:lnTo>
                <a:lnTo>
                  <a:pt x="76452" y="214718"/>
                </a:lnTo>
                <a:lnTo>
                  <a:pt x="70441" y="224892"/>
                </a:lnTo>
                <a:lnTo>
                  <a:pt x="64595" y="232590"/>
                </a:lnTo>
                <a:lnTo>
                  <a:pt x="58821" y="241725"/>
                </a:lnTo>
                <a:lnTo>
                  <a:pt x="53080" y="252136"/>
                </a:lnTo>
                <a:lnTo>
                  <a:pt x="47354" y="263113"/>
                </a:lnTo>
                <a:lnTo>
                  <a:pt x="41634" y="271801"/>
                </a:lnTo>
                <a:lnTo>
                  <a:pt x="35917" y="279790"/>
                </a:lnTo>
                <a:lnTo>
                  <a:pt x="30201" y="289691"/>
                </a:lnTo>
                <a:lnTo>
                  <a:pt x="27025" y="297901"/>
                </a:lnTo>
                <a:lnTo>
                  <a:pt x="26178" y="301424"/>
                </a:lnTo>
                <a:lnTo>
                  <a:pt x="22697" y="307878"/>
                </a:lnTo>
                <a:lnTo>
                  <a:pt x="20435" y="310933"/>
                </a:lnTo>
                <a:lnTo>
                  <a:pt x="17975" y="312970"/>
                </a:lnTo>
                <a:lnTo>
                  <a:pt x="15383" y="314327"/>
                </a:lnTo>
                <a:lnTo>
                  <a:pt x="12701" y="315233"/>
                </a:lnTo>
                <a:lnTo>
                  <a:pt x="10914" y="316788"/>
                </a:lnTo>
                <a:lnTo>
                  <a:pt x="9723" y="318778"/>
                </a:lnTo>
                <a:lnTo>
                  <a:pt x="8399" y="323529"/>
                </a:lnTo>
                <a:lnTo>
                  <a:pt x="7811" y="328816"/>
                </a:lnTo>
                <a:lnTo>
                  <a:pt x="6701" y="330606"/>
                </a:lnTo>
                <a:lnTo>
                  <a:pt x="5008" y="331800"/>
                </a:lnTo>
                <a:lnTo>
                  <a:pt x="2928" y="332596"/>
                </a:lnTo>
                <a:lnTo>
                  <a:pt x="1541" y="334079"/>
                </a:lnTo>
                <a:lnTo>
                  <a:pt x="616" y="336020"/>
                </a:lnTo>
                <a:lnTo>
                  <a:pt x="0" y="338267"/>
                </a:lnTo>
                <a:lnTo>
                  <a:pt x="542" y="339764"/>
                </a:lnTo>
                <a:lnTo>
                  <a:pt x="1855" y="340763"/>
                </a:lnTo>
                <a:lnTo>
                  <a:pt x="3683" y="341429"/>
                </a:lnTo>
                <a:lnTo>
                  <a:pt x="4902" y="340920"/>
                </a:lnTo>
                <a:lnTo>
                  <a:pt x="5714" y="339628"/>
                </a:lnTo>
                <a:lnTo>
                  <a:pt x="6256" y="337815"/>
                </a:lnTo>
                <a:lnTo>
                  <a:pt x="7570" y="336606"/>
                </a:lnTo>
                <a:lnTo>
                  <a:pt x="9398" y="335800"/>
                </a:lnTo>
                <a:lnTo>
                  <a:pt x="11569" y="335262"/>
                </a:lnTo>
                <a:lnTo>
                  <a:pt x="13017" y="333952"/>
                </a:lnTo>
                <a:lnTo>
                  <a:pt x="13982" y="332125"/>
                </a:lnTo>
                <a:lnTo>
                  <a:pt x="14625" y="329955"/>
                </a:lnTo>
                <a:lnTo>
                  <a:pt x="17880" y="325004"/>
                </a:lnTo>
                <a:lnTo>
                  <a:pt x="25068" y="316862"/>
                </a:lnTo>
                <a:lnTo>
                  <a:pt x="27731" y="314064"/>
                </a:lnTo>
                <a:lnTo>
                  <a:pt x="29507" y="311247"/>
                </a:lnTo>
                <a:lnTo>
                  <a:pt x="31479" y="305577"/>
                </a:lnTo>
                <a:lnTo>
                  <a:pt x="32356" y="297342"/>
                </a:lnTo>
                <a:lnTo>
                  <a:pt x="32745" y="287332"/>
                </a:lnTo>
                <a:lnTo>
                  <a:pt x="32995" y="265383"/>
                </a:lnTo>
                <a:lnTo>
                  <a:pt x="33016" y="259743"/>
                </a:lnTo>
                <a:lnTo>
                  <a:pt x="33982" y="255030"/>
                </a:lnTo>
                <a:lnTo>
                  <a:pt x="37596" y="247254"/>
                </a:lnTo>
                <a:lnTo>
                  <a:pt x="39837" y="238083"/>
                </a:lnTo>
                <a:lnTo>
                  <a:pt x="40833" y="227657"/>
                </a:lnTo>
                <a:lnTo>
                  <a:pt x="41098" y="222210"/>
                </a:lnTo>
                <a:lnTo>
                  <a:pt x="41275" y="216673"/>
                </a:lnTo>
                <a:lnTo>
                  <a:pt x="42346" y="212030"/>
                </a:lnTo>
                <a:lnTo>
                  <a:pt x="47451" y="200943"/>
                </a:lnTo>
                <a:lnTo>
                  <a:pt x="48979" y="194640"/>
                </a:lnTo>
                <a:lnTo>
                  <a:pt x="49659" y="186124"/>
                </a:lnTo>
                <a:lnTo>
                  <a:pt x="49840" y="181186"/>
                </a:lnTo>
                <a:lnTo>
                  <a:pt x="50913" y="177894"/>
                </a:lnTo>
                <a:lnTo>
                  <a:pt x="52581" y="175699"/>
                </a:lnTo>
                <a:lnTo>
                  <a:pt x="54646" y="174236"/>
                </a:lnTo>
                <a:lnTo>
                  <a:pt x="56022" y="172308"/>
                </a:lnTo>
                <a:lnTo>
                  <a:pt x="57551" y="167626"/>
                </a:lnTo>
                <a:lnTo>
                  <a:pt x="58412" y="159636"/>
                </a:lnTo>
                <a:lnTo>
                  <a:pt x="59486" y="156859"/>
                </a:lnTo>
                <a:lnTo>
                  <a:pt x="63218" y="151235"/>
                </a:lnTo>
                <a:lnTo>
                  <a:pt x="65547" y="149354"/>
                </a:lnTo>
                <a:lnTo>
                  <a:pt x="68052" y="148101"/>
                </a:lnTo>
                <a:lnTo>
                  <a:pt x="70675" y="147265"/>
                </a:lnTo>
                <a:lnTo>
                  <a:pt x="72423" y="145755"/>
                </a:lnTo>
                <a:lnTo>
                  <a:pt x="73589" y="143795"/>
                </a:lnTo>
                <a:lnTo>
                  <a:pt x="74884" y="139079"/>
                </a:lnTo>
                <a:lnTo>
                  <a:pt x="75459" y="133808"/>
                </a:lnTo>
                <a:lnTo>
                  <a:pt x="76565" y="132021"/>
                </a:lnTo>
                <a:lnTo>
                  <a:pt x="78255" y="130830"/>
                </a:lnTo>
                <a:lnTo>
                  <a:pt x="80334" y="130036"/>
                </a:lnTo>
                <a:lnTo>
                  <a:pt x="81720" y="128554"/>
                </a:lnTo>
                <a:lnTo>
                  <a:pt x="82644" y="126614"/>
                </a:lnTo>
                <a:lnTo>
                  <a:pt x="83260" y="124368"/>
                </a:lnTo>
                <a:lnTo>
                  <a:pt x="86484" y="119332"/>
                </a:lnTo>
                <a:lnTo>
                  <a:pt x="91092" y="112966"/>
                </a:lnTo>
                <a:lnTo>
                  <a:pt x="96315" y="103787"/>
                </a:lnTo>
                <a:lnTo>
                  <a:pt x="101812" y="93357"/>
                </a:lnTo>
                <a:lnTo>
                  <a:pt x="107430" y="83324"/>
                </a:lnTo>
                <a:lnTo>
                  <a:pt x="113102" y="75690"/>
                </a:lnTo>
                <a:lnTo>
                  <a:pt x="118798" y="66582"/>
                </a:lnTo>
                <a:lnTo>
                  <a:pt x="123551" y="57137"/>
                </a:lnTo>
                <a:lnTo>
                  <a:pt x="125665" y="49764"/>
                </a:lnTo>
                <a:lnTo>
                  <a:pt x="128133" y="46465"/>
                </a:lnTo>
                <a:lnTo>
                  <a:pt x="138804" y="37269"/>
                </a:lnTo>
                <a:lnTo>
                  <a:pt x="140702" y="34325"/>
                </a:lnTo>
                <a:lnTo>
                  <a:pt x="142812" y="28513"/>
                </a:lnTo>
                <a:lnTo>
                  <a:pt x="143750" y="22755"/>
                </a:lnTo>
                <a:lnTo>
                  <a:pt x="144952" y="20838"/>
                </a:lnTo>
                <a:lnTo>
                  <a:pt x="146706" y="19560"/>
                </a:lnTo>
                <a:lnTo>
                  <a:pt x="148828" y="18709"/>
                </a:lnTo>
                <a:lnTo>
                  <a:pt x="150243" y="17188"/>
                </a:lnTo>
                <a:lnTo>
                  <a:pt x="151186" y="15222"/>
                </a:lnTo>
                <a:lnTo>
                  <a:pt x="152234" y="10498"/>
                </a:lnTo>
                <a:lnTo>
                  <a:pt x="152699" y="5223"/>
                </a:lnTo>
                <a:lnTo>
                  <a:pt x="153776" y="3435"/>
                </a:lnTo>
                <a:lnTo>
                  <a:pt x="155447" y="2244"/>
                </a:lnTo>
                <a:lnTo>
                  <a:pt x="159842" y="919"/>
                </a:lnTo>
                <a:lnTo>
                  <a:pt x="173214" y="0"/>
                </a:lnTo>
                <a:lnTo>
                  <a:pt x="175072" y="906"/>
                </a:lnTo>
                <a:lnTo>
                  <a:pt x="176312" y="2462"/>
                </a:lnTo>
                <a:lnTo>
                  <a:pt x="177138" y="4452"/>
                </a:lnTo>
                <a:lnTo>
                  <a:pt x="178641" y="5779"/>
                </a:lnTo>
                <a:lnTo>
                  <a:pt x="180595" y="6663"/>
                </a:lnTo>
                <a:lnTo>
                  <a:pt x="182851" y="7253"/>
                </a:lnTo>
                <a:lnTo>
                  <a:pt x="187897" y="10449"/>
                </a:lnTo>
                <a:lnTo>
                  <a:pt x="190576" y="12634"/>
                </a:lnTo>
                <a:lnTo>
                  <a:pt x="193315" y="14091"/>
                </a:lnTo>
                <a:lnTo>
                  <a:pt x="207095" y="18970"/>
                </a:lnTo>
                <a:lnTo>
                  <a:pt x="216134" y="23593"/>
                </a:lnTo>
                <a:lnTo>
                  <a:pt x="227532" y="31551"/>
                </a:lnTo>
                <a:lnTo>
                  <a:pt x="237283" y="37122"/>
                </a:lnTo>
                <a:lnTo>
                  <a:pt x="247966" y="40234"/>
                </a:lnTo>
                <a:lnTo>
                  <a:pt x="262152" y="41985"/>
                </a:lnTo>
                <a:lnTo>
                  <a:pt x="265796" y="42231"/>
                </a:lnTo>
                <a:lnTo>
                  <a:pt x="269179" y="43347"/>
                </a:lnTo>
                <a:lnTo>
                  <a:pt x="288930" y="54611"/>
                </a:lnTo>
                <a:lnTo>
                  <a:pt x="296956" y="57531"/>
                </a:lnTo>
                <a:lnTo>
                  <a:pt x="300430" y="58310"/>
                </a:lnTo>
                <a:lnTo>
                  <a:pt x="306829" y="61715"/>
                </a:lnTo>
                <a:lnTo>
                  <a:pt x="309869" y="63957"/>
                </a:lnTo>
                <a:lnTo>
                  <a:pt x="315787" y="66448"/>
                </a:lnTo>
                <a:lnTo>
                  <a:pt x="324474" y="67850"/>
                </a:lnTo>
                <a:lnTo>
                  <a:pt x="327347" y="68047"/>
                </a:lnTo>
                <a:lnTo>
                  <a:pt x="330216" y="69130"/>
                </a:lnTo>
                <a:lnTo>
                  <a:pt x="344203" y="77713"/>
                </a:lnTo>
                <a:lnTo>
                  <a:pt x="353272" y="82086"/>
                </a:lnTo>
                <a:lnTo>
                  <a:pt x="363732" y="84549"/>
                </a:lnTo>
                <a:lnTo>
                  <a:pt x="378710" y="85449"/>
                </a:lnTo>
                <a:lnTo>
                  <a:pt x="380650" y="86447"/>
                </a:lnTo>
                <a:lnTo>
                  <a:pt x="381943" y="88064"/>
                </a:lnTo>
                <a:lnTo>
                  <a:pt x="382805" y="90096"/>
                </a:lnTo>
                <a:lnTo>
                  <a:pt x="385285" y="91450"/>
                </a:lnTo>
                <a:lnTo>
                  <a:pt x="393120" y="92954"/>
                </a:lnTo>
                <a:lnTo>
                  <a:pt x="395972" y="94308"/>
                </a:lnTo>
                <a:lnTo>
                  <a:pt x="397873" y="96163"/>
                </a:lnTo>
                <a:lnTo>
                  <a:pt x="399140" y="98352"/>
                </a:lnTo>
                <a:lnTo>
                  <a:pt x="400937" y="99811"/>
                </a:lnTo>
                <a:lnTo>
                  <a:pt x="403088" y="100784"/>
                </a:lnTo>
                <a:lnTo>
                  <a:pt x="408018" y="101865"/>
                </a:lnTo>
                <a:lnTo>
                  <a:pt x="421760" y="102616"/>
                </a:lnTo>
                <a:lnTo>
                  <a:pt x="464540" y="102730"/>
                </a:lnTo>
                <a:lnTo>
                  <a:pt x="466445" y="101777"/>
                </a:lnTo>
                <a:lnTo>
                  <a:pt x="467715" y="100190"/>
                </a:lnTo>
                <a:lnTo>
                  <a:pt x="468562" y="98179"/>
                </a:lnTo>
                <a:lnTo>
                  <a:pt x="470078" y="96839"/>
                </a:lnTo>
                <a:lnTo>
                  <a:pt x="472042" y="95945"/>
                </a:lnTo>
                <a:lnTo>
                  <a:pt x="474304" y="95349"/>
                </a:lnTo>
                <a:lnTo>
                  <a:pt x="475812" y="94000"/>
                </a:lnTo>
                <a:lnTo>
                  <a:pt x="476817" y="92147"/>
                </a:lnTo>
                <a:lnTo>
                  <a:pt x="477487" y="89960"/>
                </a:lnTo>
                <a:lnTo>
                  <a:pt x="478886" y="88501"/>
                </a:lnTo>
                <a:lnTo>
                  <a:pt x="480771" y="87529"/>
                </a:lnTo>
                <a:lnTo>
                  <a:pt x="487400" y="85585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9"/>
          <p:cNvSpPr/>
          <p:nvPr/>
        </p:nvSpPr>
        <p:spPr>
          <a:xfrm>
            <a:off x="6235065" y="3319250"/>
            <a:ext cx="385763" cy="264055"/>
          </a:xfrm>
          <a:custGeom>
            <a:avLst/>
            <a:gdLst/>
            <a:ahLst/>
            <a:cxnLst/>
            <a:rect l="0" t="0" r="0" b="0"/>
            <a:pathLst>
              <a:path w="385763" h="264055">
                <a:moveTo>
                  <a:pt x="0" y="212620"/>
                </a:moveTo>
                <a:lnTo>
                  <a:pt x="0" y="208069"/>
                </a:lnTo>
                <a:lnTo>
                  <a:pt x="952" y="206728"/>
                </a:lnTo>
                <a:lnTo>
                  <a:pt x="2540" y="205834"/>
                </a:lnTo>
                <a:lnTo>
                  <a:pt x="4551" y="205239"/>
                </a:lnTo>
                <a:lnTo>
                  <a:pt x="5891" y="203889"/>
                </a:lnTo>
                <a:lnTo>
                  <a:pt x="6785" y="202037"/>
                </a:lnTo>
                <a:lnTo>
                  <a:pt x="7381" y="199849"/>
                </a:lnTo>
                <a:lnTo>
                  <a:pt x="8730" y="198391"/>
                </a:lnTo>
                <a:lnTo>
                  <a:pt x="10583" y="197419"/>
                </a:lnTo>
                <a:lnTo>
                  <a:pt x="15181" y="196339"/>
                </a:lnTo>
                <a:lnTo>
                  <a:pt x="25894" y="195645"/>
                </a:lnTo>
                <a:lnTo>
                  <a:pt x="28692" y="195588"/>
                </a:lnTo>
                <a:lnTo>
                  <a:pt x="31511" y="194598"/>
                </a:lnTo>
                <a:lnTo>
                  <a:pt x="37182" y="190958"/>
                </a:lnTo>
                <a:lnTo>
                  <a:pt x="45730" y="183553"/>
                </a:lnTo>
                <a:lnTo>
                  <a:pt x="47632" y="180860"/>
                </a:lnTo>
                <a:lnTo>
                  <a:pt x="49745" y="175326"/>
                </a:lnTo>
                <a:lnTo>
                  <a:pt x="52213" y="173470"/>
                </a:lnTo>
                <a:lnTo>
                  <a:pt x="60036" y="171407"/>
                </a:lnTo>
                <a:lnTo>
                  <a:pt x="63836" y="168952"/>
                </a:lnTo>
                <a:lnTo>
                  <a:pt x="70599" y="161144"/>
                </a:lnTo>
                <a:lnTo>
                  <a:pt x="73736" y="158300"/>
                </a:lnTo>
                <a:lnTo>
                  <a:pt x="76779" y="156404"/>
                </a:lnTo>
                <a:lnTo>
                  <a:pt x="79761" y="155140"/>
                </a:lnTo>
                <a:lnTo>
                  <a:pt x="81749" y="153345"/>
                </a:lnTo>
                <a:lnTo>
                  <a:pt x="83074" y="151196"/>
                </a:lnTo>
                <a:lnTo>
                  <a:pt x="83958" y="148810"/>
                </a:lnTo>
                <a:lnTo>
                  <a:pt x="85499" y="147220"/>
                </a:lnTo>
                <a:lnTo>
                  <a:pt x="87480" y="146160"/>
                </a:lnTo>
                <a:lnTo>
                  <a:pt x="89752" y="145453"/>
                </a:lnTo>
                <a:lnTo>
                  <a:pt x="91267" y="144029"/>
                </a:lnTo>
                <a:lnTo>
                  <a:pt x="92277" y="142128"/>
                </a:lnTo>
                <a:lnTo>
                  <a:pt x="93399" y="137475"/>
                </a:lnTo>
                <a:lnTo>
                  <a:pt x="93898" y="132232"/>
                </a:lnTo>
                <a:lnTo>
                  <a:pt x="94983" y="129500"/>
                </a:lnTo>
                <a:lnTo>
                  <a:pt x="98730" y="123925"/>
                </a:lnTo>
                <a:lnTo>
                  <a:pt x="101062" y="122057"/>
                </a:lnTo>
                <a:lnTo>
                  <a:pt x="103570" y="120812"/>
                </a:lnTo>
                <a:lnTo>
                  <a:pt x="106194" y="119982"/>
                </a:lnTo>
                <a:lnTo>
                  <a:pt x="111650" y="116520"/>
                </a:lnTo>
                <a:lnTo>
                  <a:pt x="114438" y="114263"/>
                </a:lnTo>
                <a:lnTo>
                  <a:pt x="116297" y="111806"/>
                </a:lnTo>
                <a:lnTo>
                  <a:pt x="119865" y="103798"/>
                </a:lnTo>
                <a:lnTo>
                  <a:pt x="124076" y="98214"/>
                </a:lnTo>
                <a:lnTo>
                  <a:pt x="129122" y="92558"/>
                </a:lnTo>
                <a:lnTo>
                  <a:pt x="131801" y="89716"/>
                </a:lnTo>
                <a:lnTo>
                  <a:pt x="134540" y="87821"/>
                </a:lnTo>
                <a:lnTo>
                  <a:pt x="140123" y="85716"/>
                </a:lnTo>
                <a:lnTo>
                  <a:pt x="141993" y="84202"/>
                </a:lnTo>
                <a:lnTo>
                  <a:pt x="143239" y="82241"/>
                </a:lnTo>
                <a:lnTo>
                  <a:pt x="144070" y="79980"/>
                </a:lnTo>
                <a:lnTo>
                  <a:pt x="145576" y="78474"/>
                </a:lnTo>
                <a:lnTo>
                  <a:pt x="147533" y="77469"/>
                </a:lnTo>
                <a:lnTo>
                  <a:pt x="149791" y="76799"/>
                </a:lnTo>
                <a:lnTo>
                  <a:pt x="151295" y="75400"/>
                </a:lnTo>
                <a:lnTo>
                  <a:pt x="152298" y="73515"/>
                </a:lnTo>
                <a:lnTo>
                  <a:pt x="152967" y="71306"/>
                </a:lnTo>
                <a:lnTo>
                  <a:pt x="156250" y="66311"/>
                </a:lnTo>
                <a:lnTo>
                  <a:pt x="158459" y="63645"/>
                </a:lnTo>
                <a:lnTo>
                  <a:pt x="160884" y="61869"/>
                </a:lnTo>
                <a:lnTo>
                  <a:pt x="168849" y="58415"/>
                </a:lnTo>
                <a:lnTo>
                  <a:pt x="177240" y="51782"/>
                </a:lnTo>
                <a:lnTo>
                  <a:pt x="185760" y="43785"/>
                </a:lnTo>
                <a:lnTo>
                  <a:pt x="200027" y="29707"/>
                </a:lnTo>
                <a:lnTo>
                  <a:pt x="208281" y="24011"/>
                </a:lnTo>
                <a:lnTo>
                  <a:pt x="213149" y="21158"/>
                </a:lnTo>
                <a:lnTo>
                  <a:pt x="216394" y="18304"/>
                </a:lnTo>
                <a:lnTo>
                  <a:pt x="218558" y="15448"/>
                </a:lnTo>
                <a:lnTo>
                  <a:pt x="221914" y="9735"/>
                </a:lnTo>
                <a:lnTo>
                  <a:pt x="226580" y="4021"/>
                </a:lnTo>
                <a:lnTo>
                  <a:pt x="229159" y="2117"/>
                </a:lnTo>
                <a:lnTo>
                  <a:pt x="234563" y="0"/>
                </a:lnTo>
                <a:lnTo>
                  <a:pt x="236385" y="388"/>
                </a:lnTo>
                <a:lnTo>
                  <a:pt x="237600" y="1600"/>
                </a:lnTo>
                <a:lnTo>
                  <a:pt x="238410" y="3359"/>
                </a:lnTo>
                <a:lnTo>
                  <a:pt x="244101" y="10387"/>
                </a:lnTo>
                <a:lnTo>
                  <a:pt x="251819" y="18502"/>
                </a:lnTo>
                <a:lnTo>
                  <a:pt x="253605" y="21296"/>
                </a:lnTo>
                <a:lnTo>
                  <a:pt x="255588" y="26939"/>
                </a:lnTo>
                <a:lnTo>
                  <a:pt x="256469" y="32622"/>
                </a:lnTo>
                <a:lnTo>
                  <a:pt x="256705" y="35471"/>
                </a:lnTo>
                <a:lnTo>
                  <a:pt x="257814" y="38323"/>
                </a:lnTo>
                <a:lnTo>
                  <a:pt x="261586" y="44032"/>
                </a:lnTo>
                <a:lnTo>
                  <a:pt x="266438" y="49744"/>
                </a:lnTo>
                <a:lnTo>
                  <a:pt x="269065" y="52601"/>
                </a:lnTo>
                <a:lnTo>
                  <a:pt x="270816" y="55458"/>
                </a:lnTo>
                <a:lnTo>
                  <a:pt x="272763" y="61173"/>
                </a:lnTo>
                <a:lnTo>
                  <a:pt x="273282" y="64982"/>
                </a:lnTo>
                <a:lnTo>
                  <a:pt x="273628" y="69427"/>
                </a:lnTo>
                <a:lnTo>
                  <a:pt x="273858" y="74295"/>
                </a:lnTo>
                <a:lnTo>
                  <a:pt x="274964" y="77541"/>
                </a:lnTo>
                <a:lnTo>
                  <a:pt x="276655" y="79705"/>
                </a:lnTo>
                <a:lnTo>
                  <a:pt x="278734" y="81147"/>
                </a:lnTo>
                <a:lnTo>
                  <a:pt x="280120" y="83062"/>
                </a:lnTo>
                <a:lnTo>
                  <a:pt x="283023" y="90306"/>
                </a:lnTo>
                <a:lnTo>
                  <a:pt x="289493" y="98485"/>
                </a:lnTo>
                <a:lnTo>
                  <a:pt x="294715" y="104108"/>
                </a:lnTo>
                <a:lnTo>
                  <a:pt x="296489" y="106941"/>
                </a:lnTo>
                <a:lnTo>
                  <a:pt x="298461" y="112629"/>
                </a:lnTo>
                <a:lnTo>
                  <a:pt x="301876" y="120872"/>
                </a:lnTo>
                <a:lnTo>
                  <a:pt x="304121" y="125737"/>
                </a:lnTo>
                <a:lnTo>
                  <a:pt x="306614" y="133683"/>
                </a:lnTo>
                <a:lnTo>
                  <a:pt x="307279" y="137135"/>
                </a:lnTo>
                <a:lnTo>
                  <a:pt x="308675" y="139436"/>
                </a:lnTo>
                <a:lnTo>
                  <a:pt x="310558" y="140971"/>
                </a:lnTo>
                <a:lnTo>
                  <a:pt x="312767" y="141994"/>
                </a:lnTo>
                <a:lnTo>
                  <a:pt x="314239" y="143628"/>
                </a:lnTo>
                <a:lnTo>
                  <a:pt x="315219" y="145671"/>
                </a:lnTo>
                <a:lnTo>
                  <a:pt x="316310" y="150480"/>
                </a:lnTo>
                <a:lnTo>
                  <a:pt x="316794" y="155792"/>
                </a:lnTo>
                <a:lnTo>
                  <a:pt x="317876" y="157589"/>
                </a:lnTo>
                <a:lnTo>
                  <a:pt x="319550" y="158788"/>
                </a:lnTo>
                <a:lnTo>
                  <a:pt x="321618" y="159587"/>
                </a:lnTo>
                <a:lnTo>
                  <a:pt x="322997" y="161072"/>
                </a:lnTo>
                <a:lnTo>
                  <a:pt x="323916" y="163014"/>
                </a:lnTo>
                <a:lnTo>
                  <a:pt x="324529" y="165262"/>
                </a:lnTo>
                <a:lnTo>
                  <a:pt x="325890" y="166760"/>
                </a:lnTo>
                <a:lnTo>
                  <a:pt x="327750" y="167760"/>
                </a:lnTo>
                <a:lnTo>
                  <a:pt x="329942" y="168425"/>
                </a:lnTo>
                <a:lnTo>
                  <a:pt x="331403" y="169822"/>
                </a:lnTo>
                <a:lnTo>
                  <a:pt x="332379" y="171705"/>
                </a:lnTo>
                <a:lnTo>
                  <a:pt x="333461" y="176338"/>
                </a:lnTo>
                <a:lnTo>
                  <a:pt x="333942" y="181572"/>
                </a:lnTo>
                <a:lnTo>
                  <a:pt x="335023" y="183348"/>
                </a:lnTo>
                <a:lnTo>
                  <a:pt x="336696" y="184533"/>
                </a:lnTo>
                <a:lnTo>
                  <a:pt x="338764" y="185323"/>
                </a:lnTo>
                <a:lnTo>
                  <a:pt x="340142" y="186802"/>
                </a:lnTo>
                <a:lnTo>
                  <a:pt x="341062" y="188740"/>
                </a:lnTo>
                <a:lnTo>
                  <a:pt x="342083" y="193434"/>
                </a:lnTo>
                <a:lnTo>
                  <a:pt x="342657" y="201432"/>
                </a:lnTo>
                <a:lnTo>
                  <a:pt x="342792" y="207012"/>
                </a:lnTo>
                <a:lnTo>
                  <a:pt x="343780" y="208881"/>
                </a:lnTo>
                <a:lnTo>
                  <a:pt x="345392" y="210127"/>
                </a:lnTo>
                <a:lnTo>
                  <a:pt x="347419" y="210958"/>
                </a:lnTo>
                <a:lnTo>
                  <a:pt x="348770" y="212465"/>
                </a:lnTo>
                <a:lnTo>
                  <a:pt x="349671" y="214421"/>
                </a:lnTo>
                <a:lnTo>
                  <a:pt x="350271" y="216678"/>
                </a:lnTo>
                <a:lnTo>
                  <a:pt x="353479" y="221726"/>
                </a:lnTo>
                <a:lnTo>
                  <a:pt x="355667" y="224405"/>
                </a:lnTo>
                <a:lnTo>
                  <a:pt x="357127" y="227144"/>
                </a:lnTo>
                <a:lnTo>
                  <a:pt x="358748" y="232728"/>
                </a:lnTo>
                <a:lnTo>
                  <a:pt x="360133" y="234597"/>
                </a:lnTo>
                <a:lnTo>
                  <a:pt x="362008" y="235844"/>
                </a:lnTo>
                <a:lnTo>
                  <a:pt x="364211" y="236675"/>
                </a:lnTo>
                <a:lnTo>
                  <a:pt x="365680" y="238182"/>
                </a:lnTo>
                <a:lnTo>
                  <a:pt x="366659" y="240138"/>
                </a:lnTo>
                <a:lnTo>
                  <a:pt x="367311" y="242395"/>
                </a:lnTo>
                <a:lnTo>
                  <a:pt x="370577" y="247443"/>
                </a:lnTo>
                <a:lnTo>
                  <a:pt x="372782" y="250123"/>
                </a:lnTo>
                <a:lnTo>
                  <a:pt x="374250" y="252862"/>
                </a:lnTo>
                <a:lnTo>
                  <a:pt x="375884" y="258445"/>
                </a:lnTo>
                <a:lnTo>
                  <a:pt x="377271" y="260315"/>
                </a:lnTo>
                <a:lnTo>
                  <a:pt x="379149" y="261562"/>
                </a:lnTo>
                <a:lnTo>
                  <a:pt x="385762" y="264054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these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 2x</a:t>
            </a:r>
            <a:r>
              <a:rPr lang="en-US" baseline="30000" dirty="0" smtClean="0"/>
              <a:t>2</a:t>
            </a:r>
            <a:r>
              <a:rPr lang="en-US" dirty="0" smtClean="0"/>
              <a:t>+12x-1 </a:t>
            </a:r>
          </a:p>
        </p:txBody>
      </p:sp>
      <p:pic>
        <p:nvPicPr>
          <p:cNvPr id="3789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057400"/>
            <a:ext cx="4338638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Page 184-189</a:t>
            </a:r>
          </a:p>
          <a:p>
            <a:pPr eaLnBrk="1" hangingPunct="1"/>
            <a:r>
              <a:rPr lang="en-US" dirty="0" smtClean="0"/>
              <a:t>1-8</a:t>
            </a:r>
          </a:p>
          <a:p>
            <a:pPr eaLnBrk="1" hangingPunct="1"/>
            <a:r>
              <a:rPr lang="en-US" dirty="0" smtClean="0"/>
              <a:t>17-22</a:t>
            </a:r>
          </a:p>
          <a:p>
            <a:pPr eaLnBrk="1" hangingPunct="1"/>
            <a:r>
              <a:rPr lang="en-US" dirty="0" smtClean="0"/>
              <a:t>25-35</a:t>
            </a:r>
          </a:p>
          <a:p>
            <a:pPr eaLnBrk="1" hangingPunct="1"/>
            <a:r>
              <a:rPr lang="en-US" dirty="0" smtClean="0"/>
              <a:t>47-58</a:t>
            </a:r>
          </a:p>
          <a:p>
            <a:pPr eaLnBrk="1" hangingPunct="1"/>
            <a:r>
              <a:rPr lang="en-US" dirty="0" smtClean="0"/>
              <a:t>66-70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 basic concepts about quadratic functions and their graphs.</a:t>
            </a:r>
          </a:p>
          <a:p>
            <a:pPr eaLnBrk="1" hangingPunct="1"/>
            <a:r>
              <a:rPr lang="en-US" smtClean="0"/>
              <a:t>Complete the square and apply the vertex formula.</a:t>
            </a:r>
          </a:p>
          <a:p>
            <a:pPr eaLnBrk="1" hangingPunct="1"/>
            <a:r>
              <a:rPr lang="en-US" smtClean="0"/>
              <a:t>Graph a quadratic function by hand.</a:t>
            </a:r>
          </a:p>
          <a:p>
            <a:pPr eaLnBrk="1" hangingPunct="1"/>
            <a:r>
              <a:rPr lang="en-US" smtClean="0"/>
              <a:t>Solve applications and model data.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 quadratic function?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a function written in the form:</a:t>
            </a:r>
          </a:p>
          <a:p>
            <a:pPr eaLnBrk="1" hangingPunct="1">
              <a:buNone/>
            </a:pPr>
            <a:r>
              <a:rPr lang="en-US" sz="4000" b="1" dirty="0" smtClean="0"/>
              <a:t>f(x)=ax</a:t>
            </a:r>
            <a:r>
              <a:rPr lang="en-US" sz="4000" b="1" baseline="30000" dirty="0" smtClean="0"/>
              <a:t>2</a:t>
            </a:r>
            <a:r>
              <a:rPr lang="en-US" sz="4000" b="1" dirty="0" smtClean="0"/>
              <a:t>+bx+c</a:t>
            </a:r>
          </a:p>
          <a:p>
            <a:pPr eaLnBrk="1" hangingPunct="1">
              <a:buFontTx/>
              <a:buNone/>
            </a:pPr>
            <a:r>
              <a:rPr lang="en-US" dirty="0" smtClean="0"/>
              <a:t>Where a does not equal zero.</a:t>
            </a:r>
          </a:p>
          <a:p>
            <a:pPr eaLnBrk="1" hangingPunct="1"/>
            <a:r>
              <a:rPr lang="en-US" dirty="0" smtClean="0"/>
              <a:t>Its graph is a parabola.</a:t>
            </a:r>
          </a:p>
        </p:txBody>
      </p:sp>
      <p:pic>
        <p:nvPicPr>
          <p:cNvPr id="26628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462" y="1838325"/>
            <a:ext cx="29146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6"/>
          <p:cNvSpPr/>
          <p:nvPr/>
        </p:nvSpPr>
        <p:spPr>
          <a:xfrm>
            <a:off x="1931669" y="2888932"/>
            <a:ext cx="780099" cy="51436"/>
          </a:xfrm>
          <a:custGeom>
            <a:avLst/>
            <a:gdLst/>
            <a:ahLst/>
            <a:cxnLst/>
            <a:rect l="0" t="0" r="0" b="0"/>
            <a:pathLst>
              <a:path w="780099" h="51436">
                <a:moveTo>
                  <a:pt x="0" y="51435"/>
                </a:moveTo>
                <a:lnTo>
                  <a:pt x="4551" y="51435"/>
                </a:lnTo>
                <a:lnTo>
                  <a:pt x="5892" y="50482"/>
                </a:lnTo>
                <a:lnTo>
                  <a:pt x="6786" y="48895"/>
                </a:lnTo>
                <a:lnTo>
                  <a:pt x="7381" y="46884"/>
                </a:lnTo>
                <a:lnTo>
                  <a:pt x="8731" y="45544"/>
                </a:lnTo>
                <a:lnTo>
                  <a:pt x="10583" y="44650"/>
                </a:lnTo>
                <a:lnTo>
                  <a:pt x="15849" y="43215"/>
                </a:lnTo>
                <a:lnTo>
                  <a:pt x="29882" y="42872"/>
                </a:lnTo>
                <a:lnTo>
                  <a:pt x="32304" y="41916"/>
                </a:lnTo>
                <a:lnTo>
                  <a:pt x="34871" y="40327"/>
                </a:lnTo>
                <a:lnTo>
                  <a:pt x="37535" y="38314"/>
                </a:lnTo>
                <a:lnTo>
                  <a:pt x="40264" y="36973"/>
                </a:lnTo>
                <a:lnTo>
                  <a:pt x="45835" y="35482"/>
                </a:lnTo>
                <a:lnTo>
                  <a:pt x="62875" y="34395"/>
                </a:lnTo>
                <a:lnTo>
                  <a:pt x="65730" y="33407"/>
                </a:lnTo>
                <a:lnTo>
                  <a:pt x="68585" y="31797"/>
                </a:lnTo>
                <a:lnTo>
                  <a:pt x="71441" y="29770"/>
                </a:lnTo>
                <a:lnTo>
                  <a:pt x="74297" y="28419"/>
                </a:lnTo>
                <a:lnTo>
                  <a:pt x="80011" y="26918"/>
                </a:lnTo>
                <a:lnTo>
                  <a:pt x="88583" y="26073"/>
                </a:lnTo>
                <a:lnTo>
                  <a:pt x="92393" y="25002"/>
                </a:lnTo>
                <a:lnTo>
                  <a:pt x="96838" y="23336"/>
                </a:lnTo>
                <a:lnTo>
                  <a:pt x="108558" y="18368"/>
                </a:lnTo>
                <a:lnTo>
                  <a:pt x="130502" y="17253"/>
                </a:lnTo>
                <a:lnTo>
                  <a:pt x="134627" y="16264"/>
                </a:lnTo>
                <a:lnTo>
                  <a:pt x="139281" y="14653"/>
                </a:lnTo>
                <a:lnTo>
                  <a:pt x="144289" y="12626"/>
                </a:lnTo>
                <a:lnTo>
                  <a:pt x="148581" y="11275"/>
                </a:lnTo>
                <a:lnTo>
                  <a:pt x="155889" y="9774"/>
                </a:lnTo>
                <a:lnTo>
                  <a:pt x="175185" y="8810"/>
                </a:lnTo>
                <a:lnTo>
                  <a:pt x="208131" y="8582"/>
                </a:lnTo>
                <a:lnTo>
                  <a:pt x="212096" y="7626"/>
                </a:lnTo>
                <a:lnTo>
                  <a:pt x="216645" y="6037"/>
                </a:lnTo>
                <a:lnTo>
                  <a:pt x="221583" y="4024"/>
                </a:lnTo>
                <a:lnTo>
                  <a:pt x="225827" y="2683"/>
                </a:lnTo>
                <a:lnTo>
                  <a:pt x="233083" y="1192"/>
                </a:lnTo>
                <a:lnTo>
                  <a:pt x="252346" y="236"/>
                </a:lnTo>
                <a:lnTo>
                  <a:pt x="295140" y="6"/>
                </a:lnTo>
                <a:lnTo>
                  <a:pt x="714022" y="0"/>
                </a:lnTo>
                <a:lnTo>
                  <a:pt x="716997" y="953"/>
                </a:lnTo>
                <a:lnTo>
                  <a:pt x="719933" y="2540"/>
                </a:lnTo>
                <a:lnTo>
                  <a:pt x="722843" y="4551"/>
                </a:lnTo>
                <a:lnTo>
                  <a:pt x="725736" y="5892"/>
                </a:lnTo>
                <a:lnTo>
                  <a:pt x="731489" y="7381"/>
                </a:lnTo>
                <a:lnTo>
                  <a:pt x="735533" y="8220"/>
                </a:lnTo>
                <a:lnTo>
                  <a:pt x="759771" y="8567"/>
                </a:lnTo>
                <a:lnTo>
                  <a:pt x="770297" y="8573"/>
                </a:lnTo>
                <a:lnTo>
                  <a:pt x="770707" y="9525"/>
                </a:lnTo>
                <a:lnTo>
                  <a:pt x="770979" y="11113"/>
                </a:lnTo>
                <a:lnTo>
                  <a:pt x="771516" y="17040"/>
                </a:lnTo>
                <a:lnTo>
                  <a:pt x="780098" y="17145"/>
                </a:lnTo>
                <a:lnTo>
                  <a:pt x="78009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"/>
          <p:cNvSpPr/>
          <p:nvPr/>
        </p:nvSpPr>
        <p:spPr>
          <a:xfrm>
            <a:off x="7075171" y="1740249"/>
            <a:ext cx="214312" cy="471457"/>
          </a:xfrm>
          <a:custGeom>
            <a:avLst/>
            <a:gdLst/>
            <a:ahLst/>
            <a:cxnLst/>
            <a:rect l="0" t="0" r="0" b="0"/>
            <a:pathLst>
              <a:path w="214312" h="471457">
                <a:moveTo>
                  <a:pt x="214311" y="59976"/>
                </a:moveTo>
                <a:lnTo>
                  <a:pt x="214311" y="47205"/>
                </a:lnTo>
                <a:lnTo>
                  <a:pt x="213359" y="45747"/>
                </a:lnTo>
                <a:lnTo>
                  <a:pt x="211771" y="44775"/>
                </a:lnTo>
                <a:lnTo>
                  <a:pt x="206931" y="43215"/>
                </a:lnTo>
                <a:lnTo>
                  <a:pt x="201541" y="38394"/>
                </a:lnTo>
                <a:lnTo>
                  <a:pt x="193912" y="30933"/>
                </a:lnTo>
                <a:lnTo>
                  <a:pt x="191187" y="29184"/>
                </a:lnTo>
                <a:lnTo>
                  <a:pt x="185619" y="27240"/>
                </a:lnTo>
                <a:lnTo>
                  <a:pt x="181848" y="25769"/>
                </a:lnTo>
                <a:lnTo>
                  <a:pt x="177429" y="23836"/>
                </a:lnTo>
                <a:lnTo>
                  <a:pt x="172578" y="21595"/>
                </a:lnTo>
                <a:lnTo>
                  <a:pt x="168391" y="20101"/>
                </a:lnTo>
                <a:lnTo>
                  <a:pt x="164648" y="19105"/>
                </a:lnTo>
                <a:lnTo>
                  <a:pt x="161200" y="18441"/>
                </a:lnTo>
                <a:lnTo>
                  <a:pt x="154829" y="15163"/>
                </a:lnTo>
                <a:lnTo>
                  <a:pt x="151796" y="12956"/>
                </a:lnTo>
                <a:lnTo>
                  <a:pt x="147870" y="11484"/>
                </a:lnTo>
                <a:lnTo>
                  <a:pt x="143347" y="10503"/>
                </a:lnTo>
                <a:lnTo>
                  <a:pt x="138427" y="9849"/>
                </a:lnTo>
                <a:lnTo>
                  <a:pt x="134194" y="9413"/>
                </a:lnTo>
                <a:lnTo>
                  <a:pt x="130420" y="9122"/>
                </a:lnTo>
                <a:lnTo>
                  <a:pt x="126951" y="8928"/>
                </a:lnTo>
                <a:lnTo>
                  <a:pt x="123686" y="7847"/>
                </a:lnTo>
                <a:lnTo>
                  <a:pt x="117518" y="4105"/>
                </a:lnTo>
                <a:lnTo>
                  <a:pt x="113587" y="2726"/>
                </a:lnTo>
                <a:lnTo>
                  <a:pt x="109062" y="1807"/>
                </a:lnTo>
                <a:lnTo>
                  <a:pt x="104140" y="1194"/>
                </a:lnTo>
                <a:lnTo>
                  <a:pt x="98953" y="785"/>
                </a:lnTo>
                <a:lnTo>
                  <a:pt x="93591" y="513"/>
                </a:lnTo>
                <a:lnTo>
                  <a:pt x="79482" y="130"/>
                </a:lnTo>
                <a:lnTo>
                  <a:pt x="66182" y="0"/>
                </a:lnTo>
                <a:lnTo>
                  <a:pt x="63171" y="942"/>
                </a:lnTo>
                <a:lnTo>
                  <a:pt x="57285" y="4528"/>
                </a:lnTo>
                <a:lnTo>
                  <a:pt x="51494" y="6757"/>
                </a:lnTo>
                <a:lnTo>
                  <a:pt x="48616" y="7352"/>
                </a:lnTo>
                <a:lnTo>
                  <a:pt x="42879" y="10552"/>
                </a:lnTo>
                <a:lnTo>
                  <a:pt x="37154" y="15150"/>
                </a:lnTo>
                <a:lnTo>
                  <a:pt x="31435" y="20368"/>
                </a:lnTo>
                <a:lnTo>
                  <a:pt x="28576" y="22140"/>
                </a:lnTo>
                <a:lnTo>
                  <a:pt x="22860" y="24110"/>
                </a:lnTo>
                <a:lnTo>
                  <a:pt x="20002" y="26540"/>
                </a:lnTo>
                <a:lnTo>
                  <a:pt x="14286" y="34320"/>
                </a:lnTo>
                <a:lnTo>
                  <a:pt x="11111" y="41588"/>
                </a:lnTo>
                <a:lnTo>
                  <a:pt x="10265" y="44860"/>
                </a:lnTo>
                <a:lnTo>
                  <a:pt x="6784" y="51035"/>
                </a:lnTo>
                <a:lnTo>
                  <a:pt x="4522" y="54015"/>
                </a:lnTo>
                <a:lnTo>
                  <a:pt x="2009" y="59866"/>
                </a:lnTo>
                <a:lnTo>
                  <a:pt x="892" y="66595"/>
                </a:lnTo>
                <a:lnTo>
                  <a:pt x="264" y="81093"/>
                </a:lnTo>
                <a:lnTo>
                  <a:pt x="33" y="108700"/>
                </a:lnTo>
                <a:lnTo>
                  <a:pt x="0" y="159992"/>
                </a:lnTo>
                <a:lnTo>
                  <a:pt x="2539" y="171420"/>
                </a:lnTo>
                <a:lnTo>
                  <a:pt x="5890" y="182849"/>
                </a:lnTo>
                <a:lnTo>
                  <a:pt x="7380" y="194279"/>
                </a:lnTo>
                <a:lnTo>
                  <a:pt x="10582" y="208248"/>
                </a:lnTo>
                <a:lnTo>
                  <a:pt x="12770" y="215974"/>
                </a:lnTo>
                <a:lnTo>
                  <a:pt x="15200" y="229638"/>
                </a:lnTo>
                <a:lnTo>
                  <a:pt x="17232" y="242061"/>
                </a:lnTo>
                <a:lnTo>
                  <a:pt x="21310" y="253932"/>
                </a:lnTo>
                <a:lnTo>
                  <a:pt x="26298" y="265559"/>
                </a:lnTo>
                <a:lnTo>
                  <a:pt x="31689" y="278028"/>
                </a:lnTo>
                <a:lnTo>
                  <a:pt x="34461" y="285354"/>
                </a:lnTo>
                <a:lnTo>
                  <a:pt x="37262" y="293095"/>
                </a:lnTo>
                <a:lnTo>
                  <a:pt x="40372" y="306777"/>
                </a:lnTo>
                <a:lnTo>
                  <a:pt x="41755" y="319208"/>
                </a:lnTo>
                <a:lnTo>
                  <a:pt x="42369" y="331082"/>
                </a:lnTo>
                <a:lnTo>
                  <a:pt x="45182" y="342710"/>
                </a:lnTo>
                <a:lnTo>
                  <a:pt x="48655" y="354228"/>
                </a:lnTo>
                <a:lnTo>
                  <a:pt x="50199" y="365697"/>
                </a:lnTo>
                <a:lnTo>
                  <a:pt x="53425" y="377144"/>
                </a:lnTo>
                <a:lnTo>
                  <a:pt x="57082" y="388582"/>
                </a:lnTo>
                <a:lnTo>
                  <a:pt x="58706" y="400015"/>
                </a:lnTo>
                <a:lnTo>
                  <a:pt x="59621" y="412611"/>
                </a:lnTo>
                <a:lnTo>
                  <a:pt x="59892" y="426927"/>
                </a:lnTo>
                <a:lnTo>
                  <a:pt x="60006" y="47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8"/>
          <p:cNvSpPr/>
          <p:nvPr/>
        </p:nvSpPr>
        <p:spPr>
          <a:xfrm>
            <a:off x="6920896" y="1954530"/>
            <a:ext cx="428595" cy="94298"/>
          </a:xfrm>
          <a:custGeom>
            <a:avLst/>
            <a:gdLst/>
            <a:ahLst/>
            <a:cxnLst/>
            <a:rect l="0" t="0" r="0" b="0"/>
            <a:pathLst>
              <a:path w="428595" h="94298">
                <a:moveTo>
                  <a:pt x="8541" y="94297"/>
                </a:moveTo>
                <a:lnTo>
                  <a:pt x="0" y="94297"/>
                </a:lnTo>
                <a:lnTo>
                  <a:pt x="7352" y="94297"/>
                </a:lnTo>
                <a:lnTo>
                  <a:pt x="10553" y="91757"/>
                </a:lnTo>
                <a:lnTo>
                  <a:pt x="12740" y="89746"/>
                </a:lnTo>
                <a:lnTo>
                  <a:pt x="16103" y="88406"/>
                </a:lnTo>
                <a:lnTo>
                  <a:pt x="24920" y="86916"/>
                </a:lnTo>
                <a:lnTo>
                  <a:pt x="29937" y="85566"/>
                </a:lnTo>
                <a:lnTo>
                  <a:pt x="35187" y="83714"/>
                </a:lnTo>
                <a:lnTo>
                  <a:pt x="40593" y="81527"/>
                </a:lnTo>
                <a:lnTo>
                  <a:pt x="49139" y="79097"/>
                </a:lnTo>
                <a:lnTo>
                  <a:pt x="58017" y="78016"/>
                </a:lnTo>
                <a:lnTo>
                  <a:pt x="64385" y="77728"/>
                </a:lnTo>
                <a:lnTo>
                  <a:pt x="71488" y="77536"/>
                </a:lnTo>
                <a:lnTo>
                  <a:pt x="84460" y="74783"/>
                </a:lnTo>
                <a:lnTo>
                  <a:pt x="112861" y="65254"/>
                </a:lnTo>
                <a:lnTo>
                  <a:pt x="119998" y="63505"/>
                </a:lnTo>
                <a:lnTo>
                  <a:pt x="133007" y="61562"/>
                </a:lnTo>
                <a:lnTo>
                  <a:pt x="140097" y="60091"/>
                </a:lnTo>
                <a:lnTo>
                  <a:pt x="147679" y="58158"/>
                </a:lnTo>
                <a:lnTo>
                  <a:pt x="155592" y="55917"/>
                </a:lnTo>
                <a:lnTo>
                  <a:pt x="162773" y="53470"/>
                </a:lnTo>
                <a:lnTo>
                  <a:pt x="169465" y="50887"/>
                </a:lnTo>
                <a:lnTo>
                  <a:pt x="175832" y="48212"/>
                </a:lnTo>
                <a:lnTo>
                  <a:pt x="182933" y="46429"/>
                </a:lnTo>
                <a:lnTo>
                  <a:pt x="190525" y="45240"/>
                </a:lnTo>
                <a:lnTo>
                  <a:pt x="198444" y="44447"/>
                </a:lnTo>
                <a:lnTo>
                  <a:pt x="206580" y="42966"/>
                </a:lnTo>
                <a:lnTo>
                  <a:pt x="214863" y="41027"/>
                </a:lnTo>
                <a:lnTo>
                  <a:pt x="223241" y="38781"/>
                </a:lnTo>
                <a:lnTo>
                  <a:pt x="231685" y="37284"/>
                </a:lnTo>
                <a:lnTo>
                  <a:pt x="240170" y="36286"/>
                </a:lnTo>
                <a:lnTo>
                  <a:pt x="248685" y="35620"/>
                </a:lnTo>
                <a:lnTo>
                  <a:pt x="256268" y="34224"/>
                </a:lnTo>
                <a:lnTo>
                  <a:pt x="263227" y="32341"/>
                </a:lnTo>
                <a:lnTo>
                  <a:pt x="269772" y="30133"/>
                </a:lnTo>
                <a:lnTo>
                  <a:pt x="276993" y="28661"/>
                </a:lnTo>
                <a:lnTo>
                  <a:pt x="284664" y="27680"/>
                </a:lnTo>
                <a:lnTo>
                  <a:pt x="292635" y="27025"/>
                </a:lnTo>
                <a:lnTo>
                  <a:pt x="299855" y="25637"/>
                </a:lnTo>
                <a:lnTo>
                  <a:pt x="306573" y="23759"/>
                </a:lnTo>
                <a:lnTo>
                  <a:pt x="312957" y="21554"/>
                </a:lnTo>
                <a:lnTo>
                  <a:pt x="325129" y="19104"/>
                </a:lnTo>
                <a:lnTo>
                  <a:pt x="331042" y="18451"/>
                </a:lnTo>
                <a:lnTo>
                  <a:pt x="335937" y="17063"/>
                </a:lnTo>
                <a:lnTo>
                  <a:pt x="340153" y="15185"/>
                </a:lnTo>
                <a:lnTo>
                  <a:pt x="343915" y="12981"/>
                </a:lnTo>
                <a:lnTo>
                  <a:pt x="353177" y="10532"/>
                </a:lnTo>
                <a:lnTo>
                  <a:pt x="363643" y="9443"/>
                </a:lnTo>
                <a:lnTo>
                  <a:pt x="374644" y="8959"/>
                </a:lnTo>
                <a:lnTo>
                  <a:pt x="391548" y="8687"/>
                </a:lnTo>
                <a:lnTo>
                  <a:pt x="396276" y="7696"/>
                </a:lnTo>
                <a:lnTo>
                  <a:pt x="400381" y="6083"/>
                </a:lnTo>
                <a:lnTo>
                  <a:pt x="404070" y="4055"/>
                </a:lnTo>
                <a:lnTo>
                  <a:pt x="413250" y="1802"/>
                </a:lnTo>
                <a:lnTo>
                  <a:pt x="42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"/>
          <p:cNvSpPr/>
          <p:nvPr/>
        </p:nvSpPr>
        <p:spPr>
          <a:xfrm>
            <a:off x="7409532" y="1748790"/>
            <a:ext cx="205706" cy="420011"/>
          </a:xfrm>
          <a:custGeom>
            <a:avLst/>
            <a:gdLst/>
            <a:ahLst/>
            <a:cxnLst/>
            <a:rect l="0" t="0" r="0" b="0"/>
            <a:pathLst>
              <a:path w="205706" h="420011">
                <a:moveTo>
                  <a:pt x="119980" y="8572"/>
                </a:moveTo>
                <a:lnTo>
                  <a:pt x="119980" y="30"/>
                </a:lnTo>
                <a:lnTo>
                  <a:pt x="107210" y="0"/>
                </a:lnTo>
                <a:lnTo>
                  <a:pt x="104800" y="953"/>
                </a:lnTo>
                <a:lnTo>
                  <a:pt x="99580" y="4551"/>
                </a:lnTo>
                <a:lnTo>
                  <a:pt x="94086" y="11865"/>
                </a:lnTo>
                <a:lnTo>
                  <a:pt x="88469" y="20513"/>
                </a:lnTo>
                <a:lnTo>
                  <a:pt x="82798" y="27532"/>
                </a:lnTo>
                <a:lnTo>
                  <a:pt x="79000" y="31689"/>
                </a:lnTo>
                <a:lnTo>
                  <a:pt x="69699" y="41389"/>
                </a:lnTo>
                <a:lnTo>
                  <a:pt x="65504" y="46643"/>
                </a:lnTo>
                <a:lnTo>
                  <a:pt x="61756" y="52050"/>
                </a:lnTo>
                <a:lnTo>
                  <a:pt x="58304" y="57560"/>
                </a:lnTo>
                <a:lnTo>
                  <a:pt x="51928" y="66222"/>
                </a:lnTo>
                <a:lnTo>
                  <a:pt x="45919" y="74199"/>
                </a:lnTo>
                <a:lnTo>
                  <a:pt x="40074" y="84095"/>
                </a:lnTo>
                <a:lnTo>
                  <a:pt x="34302" y="94843"/>
                </a:lnTo>
                <a:lnTo>
                  <a:pt x="14256" y="134334"/>
                </a:lnTo>
                <a:lnTo>
                  <a:pt x="11079" y="145746"/>
                </a:lnTo>
                <a:lnTo>
                  <a:pt x="8715" y="157168"/>
                </a:lnTo>
                <a:lnTo>
                  <a:pt x="4489" y="168595"/>
                </a:lnTo>
                <a:lnTo>
                  <a:pt x="1976" y="180023"/>
                </a:lnTo>
                <a:lnTo>
                  <a:pt x="859" y="192405"/>
                </a:lnTo>
                <a:lnTo>
                  <a:pt x="561" y="199707"/>
                </a:lnTo>
                <a:lnTo>
                  <a:pt x="142" y="221097"/>
                </a:lnTo>
                <a:lnTo>
                  <a:pt x="0" y="249942"/>
                </a:lnTo>
                <a:lnTo>
                  <a:pt x="941" y="257116"/>
                </a:lnTo>
                <a:lnTo>
                  <a:pt x="4526" y="270166"/>
                </a:lnTo>
                <a:lnTo>
                  <a:pt x="9295" y="282316"/>
                </a:lnTo>
                <a:lnTo>
                  <a:pt x="13637" y="294066"/>
                </a:lnTo>
                <a:lnTo>
                  <a:pt x="15566" y="305638"/>
                </a:lnTo>
                <a:lnTo>
                  <a:pt x="18964" y="317131"/>
                </a:lnTo>
                <a:lnTo>
                  <a:pt x="23649" y="328590"/>
                </a:lnTo>
                <a:lnTo>
                  <a:pt x="28906" y="340032"/>
                </a:lnTo>
                <a:lnTo>
                  <a:pt x="37221" y="357184"/>
                </a:lnTo>
                <a:lnTo>
                  <a:pt x="40995" y="361948"/>
                </a:lnTo>
                <a:lnTo>
                  <a:pt x="45416" y="366076"/>
                </a:lnTo>
                <a:lnTo>
                  <a:pt x="50268" y="369780"/>
                </a:lnTo>
                <a:lnTo>
                  <a:pt x="55408" y="374155"/>
                </a:lnTo>
                <a:lnTo>
                  <a:pt x="60739" y="378977"/>
                </a:lnTo>
                <a:lnTo>
                  <a:pt x="74805" y="392324"/>
                </a:lnTo>
                <a:lnTo>
                  <a:pt x="78434" y="395852"/>
                </a:lnTo>
                <a:lnTo>
                  <a:pt x="81805" y="398203"/>
                </a:lnTo>
                <a:lnTo>
                  <a:pt x="88090" y="400817"/>
                </a:lnTo>
                <a:lnTo>
                  <a:pt x="92053" y="402466"/>
                </a:lnTo>
                <a:lnTo>
                  <a:pt x="96600" y="404518"/>
                </a:lnTo>
                <a:lnTo>
                  <a:pt x="101535" y="406838"/>
                </a:lnTo>
                <a:lnTo>
                  <a:pt x="105779" y="409338"/>
                </a:lnTo>
                <a:lnTo>
                  <a:pt x="109560" y="411957"/>
                </a:lnTo>
                <a:lnTo>
                  <a:pt x="113034" y="414655"/>
                </a:lnTo>
                <a:lnTo>
                  <a:pt x="117254" y="416454"/>
                </a:lnTo>
                <a:lnTo>
                  <a:pt x="121973" y="417654"/>
                </a:lnTo>
                <a:lnTo>
                  <a:pt x="127023" y="418453"/>
                </a:lnTo>
                <a:lnTo>
                  <a:pt x="131343" y="418986"/>
                </a:lnTo>
                <a:lnTo>
                  <a:pt x="135175" y="419341"/>
                </a:lnTo>
                <a:lnTo>
                  <a:pt x="138683" y="419578"/>
                </a:lnTo>
                <a:lnTo>
                  <a:pt x="142926" y="419736"/>
                </a:lnTo>
                <a:lnTo>
                  <a:pt x="160884" y="419990"/>
                </a:lnTo>
                <a:lnTo>
                  <a:pt x="164395" y="420010"/>
                </a:lnTo>
                <a:lnTo>
                  <a:pt x="168640" y="419072"/>
                </a:lnTo>
                <a:lnTo>
                  <a:pt x="173375" y="417494"/>
                </a:lnTo>
                <a:lnTo>
                  <a:pt x="178437" y="415489"/>
                </a:lnTo>
                <a:lnTo>
                  <a:pt x="182764" y="414152"/>
                </a:lnTo>
                <a:lnTo>
                  <a:pt x="186601" y="413261"/>
                </a:lnTo>
                <a:lnTo>
                  <a:pt x="190111" y="412667"/>
                </a:lnTo>
                <a:lnTo>
                  <a:pt x="193404" y="411319"/>
                </a:lnTo>
                <a:lnTo>
                  <a:pt x="196552" y="409468"/>
                </a:lnTo>
                <a:lnTo>
                  <a:pt x="205705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"/>
          <p:cNvSpPr/>
          <p:nvPr/>
        </p:nvSpPr>
        <p:spPr>
          <a:xfrm>
            <a:off x="7581301" y="1971675"/>
            <a:ext cx="239677" cy="171063"/>
          </a:xfrm>
          <a:custGeom>
            <a:avLst/>
            <a:gdLst/>
            <a:ahLst/>
            <a:cxnLst/>
            <a:rect l="0" t="0" r="0" b="0"/>
            <a:pathLst>
              <a:path w="239677" h="171063">
                <a:moveTo>
                  <a:pt x="8218" y="0"/>
                </a:moveTo>
                <a:lnTo>
                  <a:pt x="0" y="0"/>
                </a:lnTo>
                <a:lnTo>
                  <a:pt x="7059" y="0"/>
                </a:lnTo>
                <a:lnTo>
                  <a:pt x="7445" y="952"/>
                </a:lnTo>
                <a:lnTo>
                  <a:pt x="7876" y="4550"/>
                </a:lnTo>
                <a:lnTo>
                  <a:pt x="8942" y="6843"/>
                </a:lnTo>
                <a:lnTo>
                  <a:pt x="12668" y="11931"/>
                </a:lnTo>
                <a:lnTo>
                  <a:pt x="14995" y="14621"/>
                </a:lnTo>
                <a:lnTo>
                  <a:pt x="17498" y="17368"/>
                </a:lnTo>
                <a:lnTo>
                  <a:pt x="22820" y="22959"/>
                </a:lnTo>
                <a:lnTo>
                  <a:pt x="28361" y="28618"/>
                </a:lnTo>
                <a:lnTo>
                  <a:pt x="30220" y="31461"/>
                </a:lnTo>
                <a:lnTo>
                  <a:pt x="31459" y="34309"/>
                </a:lnTo>
                <a:lnTo>
                  <a:pt x="32284" y="37160"/>
                </a:lnTo>
                <a:lnTo>
                  <a:pt x="34740" y="40013"/>
                </a:lnTo>
                <a:lnTo>
                  <a:pt x="38282" y="42868"/>
                </a:lnTo>
                <a:lnTo>
                  <a:pt x="42549" y="45723"/>
                </a:lnTo>
                <a:lnTo>
                  <a:pt x="46345" y="49532"/>
                </a:lnTo>
                <a:lnTo>
                  <a:pt x="49829" y="53976"/>
                </a:lnTo>
                <a:lnTo>
                  <a:pt x="53104" y="58844"/>
                </a:lnTo>
                <a:lnTo>
                  <a:pt x="57192" y="63042"/>
                </a:lnTo>
                <a:lnTo>
                  <a:pt x="61823" y="66793"/>
                </a:lnTo>
                <a:lnTo>
                  <a:pt x="66815" y="70246"/>
                </a:lnTo>
                <a:lnTo>
                  <a:pt x="72048" y="74453"/>
                </a:lnTo>
                <a:lnTo>
                  <a:pt x="77442" y="79163"/>
                </a:lnTo>
                <a:lnTo>
                  <a:pt x="82942" y="84208"/>
                </a:lnTo>
                <a:lnTo>
                  <a:pt x="88514" y="88523"/>
                </a:lnTo>
                <a:lnTo>
                  <a:pt x="94134" y="92353"/>
                </a:lnTo>
                <a:lnTo>
                  <a:pt x="99785" y="95858"/>
                </a:lnTo>
                <a:lnTo>
                  <a:pt x="104506" y="100100"/>
                </a:lnTo>
                <a:lnTo>
                  <a:pt x="108605" y="104833"/>
                </a:lnTo>
                <a:lnTo>
                  <a:pt x="112290" y="109894"/>
                </a:lnTo>
                <a:lnTo>
                  <a:pt x="116653" y="114220"/>
                </a:lnTo>
                <a:lnTo>
                  <a:pt x="121465" y="118056"/>
                </a:lnTo>
                <a:lnTo>
                  <a:pt x="126579" y="121567"/>
                </a:lnTo>
                <a:lnTo>
                  <a:pt x="131893" y="124859"/>
                </a:lnTo>
                <a:lnTo>
                  <a:pt x="137341" y="128007"/>
                </a:lnTo>
                <a:lnTo>
                  <a:pt x="142877" y="131058"/>
                </a:lnTo>
                <a:lnTo>
                  <a:pt x="147521" y="134044"/>
                </a:lnTo>
                <a:lnTo>
                  <a:pt x="151570" y="136988"/>
                </a:lnTo>
                <a:lnTo>
                  <a:pt x="155221" y="139903"/>
                </a:lnTo>
                <a:lnTo>
                  <a:pt x="159561" y="142798"/>
                </a:lnTo>
                <a:lnTo>
                  <a:pt x="164358" y="145681"/>
                </a:lnTo>
                <a:lnTo>
                  <a:pt x="169462" y="148556"/>
                </a:lnTo>
                <a:lnTo>
                  <a:pt x="173817" y="150472"/>
                </a:lnTo>
                <a:lnTo>
                  <a:pt x="181195" y="152601"/>
                </a:lnTo>
                <a:lnTo>
                  <a:pt x="185449" y="154121"/>
                </a:lnTo>
                <a:lnTo>
                  <a:pt x="190189" y="156088"/>
                </a:lnTo>
                <a:lnTo>
                  <a:pt x="195256" y="158351"/>
                </a:lnTo>
                <a:lnTo>
                  <a:pt x="199585" y="159860"/>
                </a:lnTo>
                <a:lnTo>
                  <a:pt x="206936" y="161536"/>
                </a:lnTo>
                <a:lnTo>
                  <a:pt x="213377" y="164821"/>
                </a:lnTo>
                <a:lnTo>
                  <a:pt x="216429" y="167030"/>
                </a:lnTo>
                <a:lnTo>
                  <a:pt x="222359" y="169485"/>
                </a:lnTo>
                <a:lnTo>
                  <a:pt x="229376" y="171062"/>
                </a:lnTo>
                <a:lnTo>
                  <a:pt x="230905" y="170238"/>
                </a:lnTo>
                <a:lnTo>
                  <a:pt x="232877" y="168737"/>
                </a:lnTo>
                <a:lnTo>
                  <a:pt x="239676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1"/>
          <p:cNvSpPr/>
          <p:nvPr/>
        </p:nvSpPr>
        <p:spPr>
          <a:xfrm>
            <a:off x="7640955" y="1945957"/>
            <a:ext cx="180023" cy="248604"/>
          </a:xfrm>
          <a:custGeom>
            <a:avLst/>
            <a:gdLst/>
            <a:ahLst/>
            <a:cxnLst/>
            <a:rect l="0" t="0" r="0" b="0"/>
            <a:pathLst>
              <a:path w="180023" h="248604">
                <a:moveTo>
                  <a:pt x="180022" y="0"/>
                </a:moveTo>
                <a:lnTo>
                  <a:pt x="171803" y="0"/>
                </a:lnTo>
                <a:lnTo>
                  <a:pt x="167003" y="4551"/>
                </a:lnTo>
                <a:lnTo>
                  <a:pt x="151308" y="20151"/>
                </a:lnTo>
                <a:lnTo>
                  <a:pt x="149449" y="23912"/>
                </a:lnTo>
                <a:lnTo>
                  <a:pt x="148210" y="28324"/>
                </a:lnTo>
                <a:lnTo>
                  <a:pt x="147384" y="33170"/>
                </a:lnTo>
                <a:lnTo>
                  <a:pt x="144928" y="38306"/>
                </a:lnTo>
                <a:lnTo>
                  <a:pt x="141386" y="43635"/>
                </a:lnTo>
                <a:lnTo>
                  <a:pt x="137120" y="49092"/>
                </a:lnTo>
                <a:lnTo>
                  <a:pt x="133323" y="54636"/>
                </a:lnTo>
                <a:lnTo>
                  <a:pt x="129840" y="60237"/>
                </a:lnTo>
                <a:lnTo>
                  <a:pt x="126564" y="65875"/>
                </a:lnTo>
                <a:lnTo>
                  <a:pt x="117846" y="79760"/>
                </a:lnTo>
                <a:lnTo>
                  <a:pt x="112853" y="87464"/>
                </a:lnTo>
                <a:lnTo>
                  <a:pt x="108573" y="95457"/>
                </a:lnTo>
                <a:lnTo>
                  <a:pt x="104767" y="103643"/>
                </a:lnTo>
                <a:lnTo>
                  <a:pt x="101277" y="111958"/>
                </a:lnTo>
                <a:lnTo>
                  <a:pt x="97046" y="119406"/>
                </a:lnTo>
                <a:lnTo>
                  <a:pt x="92319" y="126277"/>
                </a:lnTo>
                <a:lnTo>
                  <a:pt x="87263" y="132762"/>
                </a:lnTo>
                <a:lnTo>
                  <a:pt x="81988" y="139943"/>
                </a:lnTo>
                <a:lnTo>
                  <a:pt x="71047" y="155542"/>
                </a:lnTo>
                <a:lnTo>
                  <a:pt x="66414" y="162750"/>
                </a:lnTo>
                <a:lnTo>
                  <a:pt x="62374" y="169460"/>
                </a:lnTo>
                <a:lnTo>
                  <a:pt x="58727" y="175838"/>
                </a:lnTo>
                <a:lnTo>
                  <a:pt x="55344" y="181043"/>
                </a:lnTo>
                <a:lnTo>
                  <a:pt x="52135" y="185465"/>
                </a:lnTo>
                <a:lnTo>
                  <a:pt x="49044" y="189366"/>
                </a:lnTo>
                <a:lnTo>
                  <a:pt x="45079" y="193872"/>
                </a:lnTo>
                <a:lnTo>
                  <a:pt x="40530" y="198780"/>
                </a:lnTo>
                <a:lnTo>
                  <a:pt x="35592" y="203958"/>
                </a:lnTo>
                <a:lnTo>
                  <a:pt x="31348" y="209314"/>
                </a:lnTo>
                <a:lnTo>
                  <a:pt x="27566" y="214790"/>
                </a:lnTo>
                <a:lnTo>
                  <a:pt x="24092" y="220346"/>
                </a:lnTo>
                <a:lnTo>
                  <a:pt x="21777" y="225002"/>
                </a:lnTo>
                <a:lnTo>
                  <a:pt x="19203" y="232716"/>
                </a:lnTo>
                <a:lnTo>
                  <a:pt x="15520" y="239319"/>
                </a:lnTo>
                <a:lnTo>
                  <a:pt x="13204" y="242414"/>
                </a:lnTo>
                <a:lnTo>
                  <a:pt x="10708" y="244477"/>
                </a:lnTo>
                <a:lnTo>
                  <a:pt x="8091" y="24585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2"/>
          <p:cNvSpPr/>
          <p:nvPr/>
        </p:nvSpPr>
        <p:spPr>
          <a:xfrm>
            <a:off x="7880984" y="1748799"/>
            <a:ext cx="205593" cy="479685"/>
          </a:xfrm>
          <a:custGeom>
            <a:avLst/>
            <a:gdLst/>
            <a:ahLst/>
            <a:cxnLst/>
            <a:rect l="0" t="0" r="0" b="0"/>
            <a:pathLst>
              <a:path w="205593" h="479685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41" y="1778"/>
                </a:lnTo>
                <a:lnTo>
                  <a:pt x="6844" y="785"/>
                </a:lnTo>
                <a:lnTo>
                  <a:pt x="11932" y="344"/>
                </a:lnTo>
                <a:lnTo>
                  <a:pt x="17368" y="147"/>
                </a:lnTo>
                <a:lnTo>
                  <a:pt x="28325" y="37"/>
                </a:lnTo>
                <a:lnTo>
                  <a:pt x="44543" y="0"/>
                </a:lnTo>
                <a:lnTo>
                  <a:pt x="49697" y="949"/>
                </a:lnTo>
                <a:lnTo>
                  <a:pt x="55992" y="2535"/>
                </a:lnTo>
                <a:lnTo>
                  <a:pt x="63046" y="4544"/>
                </a:lnTo>
                <a:lnTo>
                  <a:pt x="68701" y="6836"/>
                </a:lnTo>
                <a:lnTo>
                  <a:pt x="73424" y="9317"/>
                </a:lnTo>
                <a:lnTo>
                  <a:pt x="77524" y="11923"/>
                </a:lnTo>
                <a:lnTo>
                  <a:pt x="82162" y="14613"/>
                </a:lnTo>
                <a:lnTo>
                  <a:pt x="92398" y="20142"/>
                </a:lnTo>
                <a:lnTo>
                  <a:pt x="97793" y="23902"/>
                </a:lnTo>
                <a:lnTo>
                  <a:pt x="103296" y="28314"/>
                </a:lnTo>
                <a:lnTo>
                  <a:pt x="108869" y="33161"/>
                </a:lnTo>
                <a:lnTo>
                  <a:pt x="117602" y="41085"/>
                </a:lnTo>
                <a:lnTo>
                  <a:pt x="125610" y="48735"/>
                </a:lnTo>
                <a:lnTo>
                  <a:pt x="135520" y="58485"/>
                </a:lnTo>
                <a:lnTo>
                  <a:pt x="140830" y="64704"/>
                </a:lnTo>
                <a:lnTo>
                  <a:pt x="146274" y="71708"/>
                </a:lnTo>
                <a:lnTo>
                  <a:pt x="151809" y="79235"/>
                </a:lnTo>
                <a:lnTo>
                  <a:pt x="156450" y="86157"/>
                </a:lnTo>
                <a:lnTo>
                  <a:pt x="160498" y="92678"/>
                </a:lnTo>
                <a:lnTo>
                  <a:pt x="164149" y="98929"/>
                </a:lnTo>
                <a:lnTo>
                  <a:pt x="167536" y="105955"/>
                </a:lnTo>
                <a:lnTo>
                  <a:pt x="170745" y="113496"/>
                </a:lnTo>
                <a:lnTo>
                  <a:pt x="173839" y="121381"/>
                </a:lnTo>
                <a:lnTo>
                  <a:pt x="179813" y="137762"/>
                </a:lnTo>
                <a:lnTo>
                  <a:pt x="182740" y="146131"/>
                </a:lnTo>
                <a:lnTo>
                  <a:pt x="188534" y="160509"/>
                </a:lnTo>
                <a:lnTo>
                  <a:pt x="194283" y="175155"/>
                </a:lnTo>
                <a:lnTo>
                  <a:pt x="197150" y="184394"/>
                </a:lnTo>
                <a:lnTo>
                  <a:pt x="200013" y="194364"/>
                </a:lnTo>
                <a:lnTo>
                  <a:pt x="201922" y="203868"/>
                </a:lnTo>
                <a:lnTo>
                  <a:pt x="203196" y="213061"/>
                </a:lnTo>
                <a:lnTo>
                  <a:pt x="204043" y="222048"/>
                </a:lnTo>
                <a:lnTo>
                  <a:pt x="204610" y="230896"/>
                </a:lnTo>
                <a:lnTo>
                  <a:pt x="205237" y="248348"/>
                </a:lnTo>
                <a:lnTo>
                  <a:pt x="205592" y="274238"/>
                </a:lnTo>
                <a:lnTo>
                  <a:pt x="204689" y="282835"/>
                </a:lnTo>
                <a:lnTo>
                  <a:pt x="203135" y="291423"/>
                </a:lnTo>
                <a:lnTo>
                  <a:pt x="201145" y="300006"/>
                </a:lnTo>
                <a:lnTo>
                  <a:pt x="198935" y="314624"/>
                </a:lnTo>
                <a:lnTo>
                  <a:pt x="197001" y="328422"/>
                </a:lnTo>
                <a:lnTo>
                  <a:pt x="195153" y="336103"/>
                </a:lnTo>
                <a:lnTo>
                  <a:pt x="192967" y="344080"/>
                </a:lnTo>
                <a:lnTo>
                  <a:pt x="187998" y="360564"/>
                </a:lnTo>
                <a:lnTo>
                  <a:pt x="185340" y="368961"/>
                </a:lnTo>
                <a:lnTo>
                  <a:pt x="181663" y="377416"/>
                </a:lnTo>
                <a:lnTo>
                  <a:pt x="177307" y="385910"/>
                </a:lnTo>
                <a:lnTo>
                  <a:pt x="168338" y="402015"/>
                </a:lnTo>
                <a:lnTo>
                  <a:pt x="157935" y="421792"/>
                </a:lnTo>
                <a:lnTo>
                  <a:pt x="151791" y="433838"/>
                </a:lnTo>
                <a:lnTo>
                  <a:pt x="147867" y="438765"/>
                </a:lnTo>
                <a:lnTo>
                  <a:pt x="143346" y="443002"/>
                </a:lnTo>
                <a:lnTo>
                  <a:pt x="138427" y="446779"/>
                </a:lnTo>
                <a:lnTo>
                  <a:pt x="134194" y="450249"/>
                </a:lnTo>
                <a:lnTo>
                  <a:pt x="130420" y="453515"/>
                </a:lnTo>
                <a:lnTo>
                  <a:pt x="126952" y="456646"/>
                </a:lnTo>
                <a:lnTo>
                  <a:pt x="120559" y="462663"/>
                </a:lnTo>
                <a:lnTo>
                  <a:pt x="117520" y="465602"/>
                </a:lnTo>
                <a:lnTo>
                  <a:pt x="114541" y="467560"/>
                </a:lnTo>
                <a:lnTo>
                  <a:pt x="108693" y="469737"/>
                </a:lnTo>
                <a:lnTo>
                  <a:pt x="104596" y="470962"/>
                </a:lnTo>
                <a:lnTo>
                  <a:pt x="104020" y="472087"/>
                </a:lnTo>
                <a:lnTo>
                  <a:pt x="102916" y="479684"/>
                </a:lnTo>
                <a:lnTo>
                  <a:pt x="102872" y="471822"/>
                </a:lnTo>
                <a:lnTo>
                  <a:pt x="96979" y="471546"/>
                </a:lnTo>
                <a:lnTo>
                  <a:pt x="94402" y="471481"/>
                </a:lnTo>
                <a:lnTo>
                  <a:pt x="94298" y="46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3"/>
          <p:cNvSpPr/>
          <p:nvPr/>
        </p:nvSpPr>
        <p:spPr>
          <a:xfrm>
            <a:off x="8258178" y="1937385"/>
            <a:ext cx="188592" cy="94298"/>
          </a:xfrm>
          <a:custGeom>
            <a:avLst/>
            <a:gdLst/>
            <a:ahLst/>
            <a:cxnLst/>
            <a:rect l="0" t="0" r="0" b="0"/>
            <a:pathLst>
              <a:path w="188592" h="94298">
                <a:moveTo>
                  <a:pt x="8569" y="94297"/>
                </a:moveTo>
                <a:lnTo>
                  <a:pt x="4018" y="94297"/>
                </a:lnTo>
                <a:lnTo>
                  <a:pt x="2678" y="93344"/>
                </a:lnTo>
                <a:lnTo>
                  <a:pt x="1784" y="91757"/>
                </a:lnTo>
                <a:lnTo>
                  <a:pt x="17" y="85794"/>
                </a:lnTo>
                <a:lnTo>
                  <a:pt x="0" y="85734"/>
                </a:lnTo>
                <a:lnTo>
                  <a:pt x="12767" y="72955"/>
                </a:lnTo>
                <a:lnTo>
                  <a:pt x="15179" y="71496"/>
                </a:lnTo>
                <a:lnTo>
                  <a:pt x="24074" y="68491"/>
                </a:lnTo>
                <a:lnTo>
                  <a:pt x="28430" y="66616"/>
                </a:lnTo>
                <a:lnTo>
                  <a:pt x="33240" y="64413"/>
                </a:lnTo>
                <a:lnTo>
                  <a:pt x="37399" y="61992"/>
                </a:lnTo>
                <a:lnTo>
                  <a:pt x="41124" y="59425"/>
                </a:lnTo>
                <a:lnTo>
                  <a:pt x="44560" y="56762"/>
                </a:lnTo>
                <a:lnTo>
                  <a:pt x="48756" y="54986"/>
                </a:lnTo>
                <a:lnTo>
                  <a:pt x="53458" y="53802"/>
                </a:lnTo>
                <a:lnTo>
                  <a:pt x="58497" y="53013"/>
                </a:lnTo>
                <a:lnTo>
                  <a:pt x="63762" y="51534"/>
                </a:lnTo>
                <a:lnTo>
                  <a:pt x="69178" y="49596"/>
                </a:lnTo>
                <a:lnTo>
                  <a:pt x="74692" y="47351"/>
                </a:lnTo>
                <a:lnTo>
                  <a:pt x="79320" y="44902"/>
                </a:lnTo>
                <a:lnTo>
                  <a:pt x="83360" y="42317"/>
                </a:lnTo>
                <a:lnTo>
                  <a:pt x="87004" y="39641"/>
                </a:lnTo>
                <a:lnTo>
                  <a:pt x="91340" y="36905"/>
                </a:lnTo>
                <a:lnTo>
                  <a:pt x="96135" y="34128"/>
                </a:lnTo>
                <a:lnTo>
                  <a:pt x="101236" y="31324"/>
                </a:lnTo>
                <a:lnTo>
                  <a:pt x="105589" y="29455"/>
                </a:lnTo>
                <a:lnTo>
                  <a:pt x="109445" y="28209"/>
                </a:lnTo>
                <a:lnTo>
                  <a:pt x="112967" y="27378"/>
                </a:lnTo>
                <a:lnTo>
                  <a:pt x="116268" y="25872"/>
                </a:lnTo>
                <a:lnTo>
                  <a:pt x="119420" y="23916"/>
                </a:lnTo>
                <a:lnTo>
                  <a:pt x="122475" y="21658"/>
                </a:lnTo>
                <a:lnTo>
                  <a:pt x="125465" y="20154"/>
                </a:lnTo>
                <a:lnTo>
                  <a:pt x="131325" y="18482"/>
                </a:lnTo>
                <a:lnTo>
                  <a:pt x="135174" y="18036"/>
                </a:lnTo>
                <a:lnTo>
                  <a:pt x="139645" y="17739"/>
                </a:lnTo>
                <a:lnTo>
                  <a:pt x="144531" y="17541"/>
                </a:lnTo>
                <a:lnTo>
                  <a:pt x="148739" y="16456"/>
                </a:lnTo>
                <a:lnTo>
                  <a:pt x="152499" y="14781"/>
                </a:lnTo>
                <a:lnTo>
                  <a:pt x="160825" y="9799"/>
                </a:lnTo>
                <a:lnTo>
                  <a:pt x="164504" y="9117"/>
                </a:lnTo>
                <a:lnTo>
                  <a:pt x="166817" y="8935"/>
                </a:lnTo>
                <a:lnTo>
                  <a:pt x="169313" y="7862"/>
                </a:lnTo>
                <a:lnTo>
                  <a:pt x="171929" y="6194"/>
                </a:lnTo>
                <a:lnTo>
                  <a:pt x="179546" y="362"/>
                </a:lnTo>
                <a:lnTo>
                  <a:pt x="184430" y="107"/>
                </a:lnTo>
                <a:lnTo>
                  <a:pt x="1885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"/>
          <p:cNvSpPr/>
          <p:nvPr/>
        </p:nvSpPr>
        <p:spPr>
          <a:xfrm>
            <a:off x="8283902" y="2048827"/>
            <a:ext cx="231449" cy="120016"/>
          </a:xfrm>
          <a:custGeom>
            <a:avLst/>
            <a:gdLst/>
            <a:ahLst/>
            <a:cxnLst/>
            <a:rect l="0" t="0" r="0" b="0"/>
            <a:pathLst>
              <a:path w="231449" h="120016">
                <a:moveTo>
                  <a:pt x="8563" y="120015"/>
                </a:moveTo>
                <a:lnTo>
                  <a:pt x="0" y="120015"/>
                </a:lnTo>
                <a:lnTo>
                  <a:pt x="11923" y="120015"/>
                </a:lnTo>
                <a:lnTo>
                  <a:pt x="14612" y="119062"/>
                </a:lnTo>
                <a:lnTo>
                  <a:pt x="20142" y="115464"/>
                </a:lnTo>
                <a:lnTo>
                  <a:pt x="23901" y="113171"/>
                </a:lnTo>
                <a:lnTo>
                  <a:pt x="28314" y="110690"/>
                </a:lnTo>
                <a:lnTo>
                  <a:pt x="38296" y="105393"/>
                </a:lnTo>
                <a:lnTo>
                  <a:pt x="49082" y="99864"/>
                </a:lnTo>
                <a:lnTo>
                  <a:pt x="54626" y="96103"/>
                </a:lnTo>
                <a:lnTo>
                  <a:pt x="60227" y="91691"/>
                </a:lnTo>
                <a:lnTo>
                  <a:pt x="65865" y="86845"/>
                </a:lnTo>
                <a:lnTo>
                  <a:pt x="72482" y="82662"/>
                </a:lnTo>
                <a:lnTo>
                  <a:pt x="79751" y="78920"/>
                </a:lnTo>
                <a:lnTo>
                  <a:pt x="87454" y="75474"/>
                </a:lnTo>
                <a:lnTo>
                  <a:pt x="93541" y="72223"/>
                </a:lnTo>
                <a:lnTo>
                  <a:pt x="98553" y="69104"/>
                </a:lnTo>
                <a:lnTo>
                  <a:pt x="102847" y="66072"/>
                </a:lnTo>
                <a:lnTo>
                  <a:pt x="107613" y="62145"/>
                </a:lnTo>
                <a:lnTo>
                  <a:pt x="112697" y="57623"/>
                </a:lnTo>
                <a:lnTo>
                  <a:pt x="117991" y="52703"/>
                </a:lnTo>
                <a:lnTo>
                  <a:pt x="123425" y="48470"/>
                </a:lnTo>
                <a:lnTo>
                  <a:pt x="128952" y="44696"/>
                </a:lnTo>
                <a:lnTo>
                  <a:pt x="134543" y="41227"/>
                </a:lnTo>
                <a:lnTo>
                  <a:pt x="141127" y="37962"/>
                </a:lnTo>
                <a:lnTo>
                  <a:pt x="148374" y="34833"/>
                </a:lnTo>
                <a:lnTo>
                  <a:pt x="156062" y="31795"/>
                </a:lnTo>
                <a:lnTo>
                  <a:pt x="163094" y="28816"/>
                </a:lnTo>
                <a:lnTo>
                  <a:pt x="175986" y="22967"/>
                </a:lnTo>
                <a:lnTo>
                  <a:pt x="181137" y="21027"/>
                </a:lnTo>
                <a:lnTo>
                  <a:pt x="185525" y="19733"/>
                </a:lnTo>
                <a:lnTo>
                  <a:pt x="189404" y="18870"/>
                </a:lnTo>
                <a:lnTo>
                  <a:pt x="196251" y="15372"/>
                </a:lnTo>
                <a:lnTo>
                  <a:pt x="199411" y="13106"/>
                </a:lnTo>
                <a:lnTo>
                  <a:pt x="203423" y="11595"/>
                </a:lnTo>
                <a:lnTo>
                  <a:pt x="208002" y="10587"/>
                </a:lnTo>
                <a:lnTo>
                  <a:pt x="212960" y="9915"/>
                </a:lnTo>
                <a:lnTo>
                  <a:pt x="217217" y="8515"/>
                </a:lnTo>
                <a:lnTo>
                  <a:pt x="221008" y="6629"/>
                </a:lnTo>
                <a:lnTo>
                  <a:pt x="2314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"/>
          <p:cNvSpPr/>
          <p:nvPr/>
        </p:nvSpPr>
        <p:spPr>
          <a:xfrm>
            <a:off x="8652509" y="1903095"/>
            <a:ext cx="205742" cy="308611"/>
          </a:xfrm>
          <a:custGeom>
            <a:avLst/>
            <a:gdLst/>
            <a:ahLst/>
            <a:cxnLst/>
            <a:rect l="0" t="0" r="0" b="0"/>
            <a:pathLst>
              <a:path w="205742" h="308611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8731" y="14622"/>
                </a:lnTo>
                <a:lnTo>
                  <a:pt x="12772" y="20151"/>
                </a:lnTo>
                <a:lnTo>
                  <a:pt x="17742" y="25783"/>
                </a:lnTo>
                <a:lnTo>
                  <a:pt x="23126" y="31461"/>
                </a:lnTo>
                <a:lnTo>
                  <a:pt x="28693" y="37160"/>
                </a:lnTo>
                <a:lnTo>
                  <a:pt x="30559" y="40013"/>
                </a:lnTo>
                <a:lnTo>
                  <a:pt x="32632" y="45723"/>
                </a:lnTo>
                <a:lnTo>
                  <a:pt x="38634" y="53976"/>
                </a:lnTo>
                <a:lnTo>
                  <a:pt x="42901" y="58844"/>
                </a:lnTo>
                <a:lnTo>
                  <a:pt x="46698" y="63994"/>
                </a:lnTo>
                <a:lnTo>
                  <a:pt x="50183" y="69333"/>
                </a:lnTo>
                <a:lnTo>
                  <a:pt x="53458" y="74797"/>
                </a:lnTo>
                <a:lnTo>
                  <a:pt x="56594" y="80344"/>
                </a:lnTo>
                <a:lnTo>
                  <a:pt x="62618" y="91588"/>
                </a:lnTo>
                <a:lnTo>
                  <a:pt x="79989" y="125743"/>
                </a:lnTo>
                <a:lnTo>
                  <a:pt x="85716" y="134625"/>
                </a:lnTo>
                <a:lnTo>
                  <a:pt x="91436" y="142701"/>
                </a:lnTo>
                <a:lnTo>
                  <a:pt x="94296" y="147521"/>
                </a:lnTo>
                <a:lnTo>
                  <a:pt x="97154" y="152640"/>
                </a:lnTo>
                <a:lnTo>
                  <a:pt x="100964" y="157957"/>
                </a:lnTo>
                <a:lnTo>
                  <a:pt x="105410" y="163407"/>
                </a:lnTo>
                <a:lnTo>
                  <a:pt x="110278" y="168945"/>
                </a:lnTo>
                <a:lnTo>
                  <a:pt x="114477" y="174543"/>
                </a:lnTo>
                <a:lnTo>
                  <a:pt x="118228" y="180179"/>
                </a:lnTo>
                <a:lnTo>
                  <a:pt x="121681" y="185842"/>
                </a:lnTo>
                <a:lnTo>
                  <a:pt x="124936" y="191522"/>
                </a:lnTo>
                <a:lnTo>
                  <a:pt x="131093" y="202913"/>
                </a:lnTo>
                <a:lnTo>
                  <a:pt x="139914" y="220036"/>
                </a:lnTo>
                <a:lnTo>
                  <a:pt x="143758" y="224796"/>
                </a:lnTo>
                <a:lnTo>
                  <a:pt x="148227" y="228921"/>
                </a:lnTo>
                <a:lnTo>
                  <a:pt x="153110" y="232624"/>
                </a:lnTo>
                <a:lnTo>
                  <a:pt x="157319" y="236998"/>
                </a:lnTo>
                <a:lnTo>
                  <a:pt x="161077" y="241818"/>
                </a:lnTo>
                <a:lnTo>
                  <a:pt x="164534" y="246937"/>
                </a:lnTo>
                <a:lnTo>
                  <a:pt x="167793" y="252255"/>
                </a:lnTo>
                <a:lnTo>
                  <a:pt x="170917" y="257705"/>
                </a:lnTo>
                <a:lnTo>
                  <a:pt x="173953" y="263243"/>
                </a:lnTo>
                <a:lnTo>
                  <a:pt x="179865" y="271937"/>
                </a:lnTo>
                <a:lnTo>
                  <a:pt x="185667" y="278975"/>
                </a:lnTo>
                <a:lnTo>
                  <a:pt x="191422" y="285279"/>
                </a:lnTo>
                <a:lnTo>
                  <a:pt x="200017" y="294183"/>
                </a:lnTo>
                <a:lnTo>
                  <a:pt x="201924" y="297087"/>
                </a:lnTo>
                <a:lnTo>
                  <a:pt x="204987" y="306051"/>
                </a:lnTo>
                <a:lnTo>
                  <a:pt x="205741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"/>
          <p:cNvSpPr/>
          <p:nvPr/>
        </p:nvSpPr>
        <p:spPr>
          <a:xfrm>
            <a:off x="8678227" y="1920239"/>
            <a:ext cx="214314" cy="308612"/>
          </a:xfrm>
          <a:custGeom>
            <a:avLst/>
            <a:gdLst/>
            <a:ahLst/>
            <a:cxnLst/>
            <a:rect l="0" t="0" r="0" b="0"/>
            <a:pathLst>
              <a:path w="214314" h="308612">
                <a:moveTo>
                  <a:pt x="214313" y="0"/>
                </a:moveTo>
                <a:lnTo>
                  <a:pt x="201543" y="0"/>
                </a:lnTo>
                <a:lnTo>
                  <a:pt x="199131" y="953"/>
                </a:lnTo>
                <a:lnTo>
                  <a:pt x="193913" y="4551"/>
                </a:lnTo>
                <a:lnTo>
                  <a:pt x="188419" y="9326"/>
                </a:lnTo>
                <a:lnTo>
                  <a:pt x="182802" y="14623"/>
                </a:lnTo>
                <a:lnTo>
                  <a:pt x="177130" y="20152"/>
                </a:lnTo>
                <a:lnTo>
                  <a:pt x="171435" y="28324"/>
                </a:lnTo>
                <a:lnTo>
                  <a:pt x="168582" y="33171"/>
                </a:lnTo>
                <a:lnTo>
                  <a:pt x="160332" y="46175"/>
                </a:lnTo>
                <a:lnTo>
                  <a:pt x="155466" y="53644"/>
                </a:lnTo>
                <a:lnTo>
                  <a:pt x="151269" y="60528"/>
                </a:lnTo>
                <a:lnTo>
                  <a:pt x="147519" y="67022"/>
                </a:lnTo>
                <a:lnTo>
                  <a:pt x="144066" y="73257"/>
                </a:lnTo>
                <a:lnTo>
                  <a:pt x="139859" y="80270"/>
                </a:lnTo>
                <a:lnTo>
                  <a:pt x="130105" y="95684"/>
                </a:lnTo>
                <a:lnTo>
                  <a:pt x="113903" y="120426"/>
                </a:lnTo>
                <a:lnTo>
                  <a:pt x="109273" y="127909"/>
                </a:lnTo>
                <a:lnTo>
                  <a:pt x="105234" y="134803"/>
                </a:lnTo>
                <a:lnTo>
                  <a:pt x="101589" y="141304"/>
                </a:lnTo>
                <a:lnTo>
                  <a:pt x="97252" y="148495"/>
                </a:lnTo>
                <a:lnTo>
                  <a:pt x="87357" y="164106"/>
                </a:lnTo>
                <a:lnTo>
                  <a:pt x="82050" y="171317"/>
                </a:lnTo>
                <a:lnTo>
                  <a:pt x="76607" y="178029"/>
                </a:lnTo>
                <a:lnTo>
                  <a:pt x="71074" y="184409"/>
                </a:lnTo>
                <a:lnTo>
                  <a:pt x="66433" y="191519"/>
                </a:lnTo>
                <a:lnTo>
                  <a:pt x="62386" y="199117"/>
                </a:lnTo>
                <a:lnTo>
                  <a:pt x="58736" y="207040"/>
                </a:lnTo>
                <a:lnTo>
                  <a:pt x="54398" y="214227"/>
                </a:lnTo>
                <a:lnTo>
                  <a:pt x="49599" y="220923"/>
                </a:lnTo>
                <a:lnTo>
                  <a:pt x="44497" y="227292"/>
                </a:lnTo>
                <a:lnTo>
                  <a:pt x="40142" y="233443"/>
                </a:lnTo>
                <a:lnTo>
                  <a:pt x="36286" y="239449"/>
                </a:lnTo>
                <a:lnTo>
                  <a:pt x="32763" y="245358"/>
                </a:lnTo>
                <a:lnTo>
                  <a:pt x="26309" y="254463"/>
                </a:lnTo>
                <a:lnTo>
                  <a:pt x="20266" y="262638"/>
                </a:lnTo>
                <a:lnTo>
                  <a:pt x="17321" y="267485"/>
                </a:lnTo>
                <a:lnTo>
                  <a:pt x="12461" y="276997"/>
                </a:lnTo>
                <a:lnTo>
                  <a:pt x="10301" y="284400"/>
                </a:lnTo>
                <a:lnTo>
                  <a:pt x="6801" y="290865"/>
                </a:lnTo>
                <a:lnTo>
                  <a:pt x="4534" y="293923"/>
                </a:lnTo>
                <a:lnTo>
                  <a:pt x="2016" y="299860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"/>
          <p:cNvSpPr/>
          <p:nvPr/>
        </p:nvSpPr>
        <p:spPr>
          <a:xfrm>
            <a:off x="8969723" y="1654887"/>
            <a:ext cx="402878" cy="273563"/>
          </a:xfrm>
          <a:custGeom>
            <a:avLst/>
            <a:gdLst/>
            <a:ahLst/>
            <a:cxnLst/>
            <a:rect l="0" t="0" r="0" b="0"/>
            <a:pathLst>
              <a:path w="402878" h="273563">
                <a:moveTo>
                  <a:pt x="8542" y="76758"/>
                </a:moveTo>
                <a:lnTo>
                  <a:pt x="74" y="68290"/>
                </a:lnTo>
                <a:lnTo>
                  <a:pt x="0" y="63665"/>
                </a:lnTo>
                <a:lnTo>
                  <a:pt x="942" y="62314"/>
                </a:lnTo>
                <a:lnTo>
                  <a:pt x="2523" y="61414"/>
                </a:lnTo>
                <a:lnTo>
                  <a:pt x="4529" y="60813"/>
                </a:lnTo>
                <a:lnTo>
                  <a:pt x="5867" y="59461"/>
                </a:lnTo>
                <a:lnTo>
                  <a:pt x="6758" y="57606"/>
                </a:lnTo>
                <a:lnTo>
                  <a:pt x="7353" y="55418"/>
                </a:lnTo>
                <a:lnTo>
                  <a:pt x="10554" y="50446"/>
                </a:lnTo>
                <a:lnTo>
                  <a:pt x="16103" y="44108"/>
                </a:lnTo>
                <a:lnTo>
                  <a:pt x="24921" y="34942"/>
                </a:lnTo>
                <a:lnTo>
                  <a:pt x="29938" y="31736"/>
                </a:lnTo>
                <a:lnTo>
                  <a:pt x="45149" y="26270"/>
                </a:lnTo>
                <a:lnTo>
                  <a:pt x="61845" y="16373"/>
                </a:lnTo>
                <a:lnTo>
                  <a:pt x="66937" y="13641"/>
                </a:lnTo>
                <a:lnTo>
                  <a:pt x="77675" y="10606"/>
                </a:lnTo>
                <a:lnTo>
                  <a:pt x="88798" y="8304"/>
                </a:lnTo>
                <a:lnTo>
                  <a:pt x="100091" y="4106"/>
                </a:lnTo>
                <a:lnTo>
                  <a:pt x="112609" y="939"/>
                </a:lnTo>
                <a:lnTo>
                  <a:pt x="122350" y="0"/>
                </a:lnTo>
                <a:lnTo>
                  <a:pt x="130878" y="2321"/>
                </a:lnTo>
                <a:lnTo>
                  <a:pt x="142774" y="7021"/>
                </a:lnTo>
                <a:lnTo>
                  <a:pt x="151968" y="14793"/>
                </a:lnTo>
                <a:lnTo>
                  <a:pt x="160152" y="22732"/>
                </a:lnTo>
                <a:lnTo>
                  <a:pt x="169747" y="32237"/>
                </a:lnTo>
                <a:lnTo>
                  <a:pt x="170676" y="38238"/>
                </a:lnTo>
                <a:lnTo>
                  <a:pt x="170924" y="42505"/>
                </a:lnTo>
                <a:lnTo>
                  <a:pt x="172042" y="46303"/>
                </a:lnTo>
                <a:lnTo>
                  <a:pt x="175824" y="53062"/>
                </a:lnTo>
                <a:lnTo>
                  <a:pt x="178139" y="59241"/>
                </a:lnTo>
                <a:lnTo>
                  <a:pt x="179168" y="65163"/>
                </a:lnTo>
                <a:lnTo>
                  <a:pt x="179625" y="70969"/>
                </a:lnTo>
                <a:lnTo>
                  <a:pt x="179830" y="79265"/>
                </a:lnTo>
                <a:lnTo>
                  <a:pt x="179882" y="84144"/>
                </a:lnTo>
                <a:lnTo>
                  <a:pt x="178967" y="88350"/>
                </a:lnTo>
                <a:lnTo>
                  <a:pt x="174079" y="98819"/>
                </a:lnTo>
                <a:lnTo>
                  <a:pt x="172601" y="104978"/>
                </a:lnTo>
                <a:lnTo>
                  <a:pt x="171944" y="113430"/>
                </a:lnTo>
                <a:lnTo>
                  <a:pt x="171770" y="118351"/>
                </a:lnTo>
                <a:lnTo>
                  <a:pt x="170700" y="122584"/>
                </a:lnTo>
                <a:lnTo>
                  <a:pt x="166973" y="129827"/>
                </a:lnTo>
                <a:lnTo>
                  <a:pt x="165596" y="134045"/>
                </a:lnTo>
                <a:lnTo>
                  <a:pt x="164680" y="138762"/>
                </a:lnTo>
                <a:lnTo>
                  <a:pt x="164069" y="143811"/>
                </a:lnTo>
                <a:lnTo>
                  <a:pt x="160850" y="151962"/>
                </a:lnTo>
                <a:lnTo>
                  <a:pt x="156244" y="158759"/>
                </a:lnTo>
                <a:lnTo>
                  <a:pt x="151023" y="164955"/>
                </a:lnTo>
                <a:lnTo>
                  <a:pt x="149249" y="168893"/>
                </a:lnTo>
                <a:lnTo>
                  <a:pt x="148066" y="173424"/>
                </a:lnTo>
                <a:lnTo>
                  <a:pt x="147277" y="178349"/>
                </a:lnTo>
                <a:lnTo>
                  <a:pt x="143862" y="186362"/>
                </a:lnTo>
                <a:lnTo>
                  <a:pt x="139169" y="193098"/>
                </a:lnTo>
                <a:lnTo>
                  <a:pt x="133908" y="199267"/>
                </a:lnTo>
                <a:lnTo>
                  <a:pt x="132124" y="202245"/>
                </a:lnTo>
                <a:lnTo>
                  <a:pt x="130142" y="208095"/>
                </a:lnTo>
                <a:lnTo>
                  <a:pt x="129262" y="213870"/>
                </a:lnTo>
                <a:lnTo>
                  <a:pt x="129027" y="216743"/>
                </a:lnTo>
                <a:lnTo>
                  <a:pt x="127917" y="219611"/>
                </a:lnTo>
                <a:lnTo>
                  <a:pt x="122758" y="227246"/>
                </a:lnTo>
                <a:lnTo>
                  <a:pt x="121217" y="229366"/>
                </a:lnTo>
                <a:lnTo>
                  <a:pt x="120532" y="232849"/>
                </a:lnTo>
                <a:lnTo>
                  <a:pt x="120146" y="240164"/>
                </a:lnTo>
                <a:lnTo>
                  <a:pt x="120006" y="248101"/>
                </a:lnTo>
                <a:lnTo>
                  <a:pt x="119985" y="260936"/>
                </a:lnTo>
                <a:lnTo>
                  <a:pt x="120937" y="262408"/>
                </a:lnTo>
                <a:lnTo>
                  <a:pt x="122525" y="263390"/>
                </a:lnTo>
                <a:lnTo>
                  <a:pt x="127365" y="264965"/>
                </a:lnTo>
                <a:lnTo>
                  <a:pt x="132755" y="269789"/>
                </a:lnTo>
                <a:lnTo>
                  <a:pt x="135166" y="271167"/>
                </a:lnTo>
                <a:lnTo>
                  <a:pt x="144126" y="273562"/>
                </a:lnTo>
                <a:lnTo>
                  <a:pt x="158126" y="267962"/>
                </a:lnTo>
                <a:lnTo>
                  <a:pt x="164876" y="266512"/>
                </a:lnTo>
                <a:lnTo>
                  <a:pt x="173591" y="265868"/>
                </a:lnTo>
                <a:lnTo>
                  <a:pt x="178582" y="265696"/>
                </a:lnTo>
                <a:lnTo>
                  <a:pt x="189207" y="262965"/>
                </a:lnTo>
                <a:lnTo>
                  <a:pt x="201232" y="258577"/>
                </a:lnTo>
                <a:lnTo>
                  <a:pt x="216103" y="253451"/>
                </a:lnTo>
                <a:lnTo>
                  <a:pt x="223115" y="251703"/>
                </a:lnTo>
                <a:lnTo>
                  <a:pt x="229696" y="250538"/>
                </a:lnTo>
                <a:lnTo>
                  <a:pt x="242088" y="248291"/>
                </a:lnTo>
                <a:lnTo>
                  <a:pt x="253945" y="244117"/>
                </a:lnTo>
                <a:lnTo>
                  <a:pt x="265565" y="239087"/>
                </a:lnTo>
                <a:lnTo>
                  <a:pt x="271331" y="236412"/>
                </a:lnTo>
                <a:lnTo>
                  <a:pt x="278032" y="234629"/>
                </a:lnTo>
                <a:lnTo>
                  <a:pt x="285357" y="233440"/>
                </a:lnTo>
                <a:lnTo>
                  <a:pt x="293097" y="232648"/>
                </a:lnTo>
                <a:lnTo>
                  <a:pt x="304238" y="229227"/>
                </a:lnTo>
                <a:lnTo>
                  <a:pt x="312365" y="225484"/>
                </a:lnTo>
                <a:lnTo>
                  <a:pt x="319151" y="223821"/>
                </a:lnTo>
                <a:lnTo>
                  <a:pt x="327883" y="223082"/>
                </a:lnTo>
                <a:lnTo>
                  <a:pt x="337160" y="222753"/>
                </a:lnTo>
                <a:lnTo>
                  <a:pt x="344460" y="222607"/>
                </a:lnTo>
                <a:lnTo>
                  <a:pt x="347740" y="221615"/>
                </a:lnTo>
                <a:lnTo>
                  <a:pt x="356906" y="216622"/>
                </a:lnTo>
                <a:lnTo>
                  <a:pt x="362761" y="215119"/>
                </a:lnTo>
                <a:lnTo>
                  <a:pt x="371077" y="214452"/>
                </a:lnTo>
                <a:lnTo>
                  <a:pt x="380171" y="214155"/>
                </a:lnTo>
                <a:lnTo>
                  <a:pt x="393770" y="213965"/>
                </a:lnTo>
                <a:lnTo>
                  <a:pt x="402877" y="213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Tell me more!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coefficient a indicates whether the parabola opens up or down, and how wide it is.  (as |a| increases, the parabola narrows).</a:t>
            </a:r>
          </a:p>
          <a:p>
            <a:pPr eaLnBrk="1" hangingPunct="1">
              <a:buNone/>
            </a:pPr>
            <a:endParaRPr lang="en-US" dirty="0" smtClean="0"/>
          </a:p>
        </p:txBody>
      </p:sp>
      <p:pic>
        <p:nvPicPr>
          <p:cNvPr id="27749" name="Picture 10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1462" y="1838325"/>
            <a:ext cx="29146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2"/>
          <p:cNvSpPr/>
          <p:nvPr/>
        </p:nvSpPr>
        <p:spPr>
          <a:xfrm>
            <a:off x="5112145" y="3814762"/>
            <a:ext cx="574281" cy="1516967"/>
          </a:xfrm>
          <a:custGeom>
            <a:avLst/>
            <a:gdLst/>
            <a:ahLst/>
            <a:cxnLst/>
            <a:rect l="0" t="0" r="0" b="0"/>
            <a:pathLst>
              <a:path w="574281" h="1516967">
                <a:moveTo>
                  <a:pt x="574280" y="8573"/>
                </a:moveTo>
                <a:lnTo>
                  <a:pt x="574280" y="31"/>
                </a:lnTo>
                <a:lnTo>
                  <a:pt x="498291" y="0"/>
                </a:lnTo>
                <a:lnTo>
                  <a:pt x="487802" y="2540"/>
                </a:lnTo>
                <a:lnTo>
                  <a:pt x="473727" y="6785"/>
                </a:lnTo>
                <a:lnTo>
                  <a:pt x="465772" y="8731"/>
                </a:lnTo>
                <a:lnTo>
                  <a:pt x="450583" y="14229"/>
                </a:lnTo>
                <a:lnTo>
                  <a:pt x="434971" y="16281"/>
                </a:lnTo>
                <a:lnTo>
                  <a:pt x="427275" y="16761"/>
                </a:lnTo>
                <a:lnTo>
                  <a:pt x="413035" y="21582"/>
                </a:lnTo>
                <a:lnTo>
                  <a:pt x="398002" y="25853"/>
                </a:lnTo>
                <a:lnTo>
                  <a:pt x="388805" y="32319"/>
                </a:lnTo>
                <a:lnTo>
                  <a:pt x="382944" y="37542"/>
                </a:lnTo>
                <a:lnTo>
                  <a:pt x="379095" y="39315"/>
                </a:lnTo>
                <a:lnTo>
                  <a:pt x="365529" y="42764"/>
                </a:lnTo>
                <a:lnTo>
                  <a:pt x="358312" y="46946"/>
                </a:lnTo>
                <a:lnTo>
                  <a:pt x="340440" y="60169"/>
                </a:lnTo>
                <a:lnTo>
                  <a:pt x="327511" y="68628"/>
                </a:lnTo>
                <a:lnTo>
                  <a:pt x="311631" y="82874"/>
                </a:lnTo>
                <a:lnTo>
                  <a:pt x="297134" y="97156"/>
                </a:lnTo>
                <a:lnTo>
                  <a:pt x="288539" y="110279"/>
                </a:lnTo>
                <a:lnTo>
                  <a:pt x="285359" y="118228"/>
                </a:lnTo>
                <a:lnTo>
                  <a:pt x="283569" y="128058"/>
                </a:lnTo>
                <a:lnTo>
                  <a:pt x="282819" y="173952"/>
                </a:lnTo>
                <a:lnTo>
                  <a:pt x="282815" y="191421"/>
                </a:lnTo>
                <a:lnTo>
                  <a:pt x="293398" y="224894"/>
                </a:lnTo>
                <a:lnTo>
                  <a:pt x="297043" y="234255"/>
                </a:lnTo>
                <a:lnTo>
                  <a:pt x="299096" y="245833"/>
                </a:lnTo>
                <a:lnTo>
                  <a:pt x="299575" y="255627"/>
                </a:lnTo>
                <a:lnTo>
                  <a:pt x="300656" y="259953"/>
                </a:lnTo>
                <a:lnTo>
                  <a:pt x="305775" y="271545"/>
                </a:lnTo>
                <a:lnTo>
                  <a:pt x="307307" y="281342"/>
                </a:lnTo>
                <a:lnTo>
                  <a:pt x="305447" y="292046"/>
                </a:lnTo>
                <a:lnTo>
                  <a:pt x="302399" y="303153"/>
                </a:lnTo>
                <a:lnTo>
                  <a:pt x="300002" y="349467"/>
                </a:lnTo>
                <a:lnTo>
                  <a:pt x="299988" y="352993"/>
                </a:lnTo>
                <a:lnTo>
                  <a:pt x="297432" y="361991"/>
                </a:lnTo>
                <a:lnTo>
                  <a:pt x="294074" y="372340"/>
                </a:lnTo>
                <a:lnTo>
                  <a:pt x="291230" y="387924"/>
                </a:lnTo>
                <a:lnTo>
                  <a:pt x="276606" y="418057"/>
                </a:lnTo>
                <a:lnTo>
                  <a:pt x="274340" y="425833"/>
                </a:lnTo>
                <a:lnTo>
                  <a:pt x="267709" y="439969"/>
                </a:lnTo>
                <a:lnTo>
                  <a:pt x="256936" y="453761"/>
                </a:lnTo>
                <a:lnTo>
                  <a:pt x="241084" y="470209"/>
                </a:lnTo>
                <a:lnTo>
                  <a:pt x="194241" y="517198"/>
                </a:lnTo>
                <a:lnTo>
                  <a:pt x="181111" y="525777"/>
                </a:lnTo>
                <a:lnTo>
                  <a:pt x="173161" y="528954"/>
                </a:lnTo>
                <a:lnTo>
                  <a:pt x="169707" y="529801"/>
                </a:lnTo>
                <a:lnTo>
                  <a:pt x="163329" y="533282"/>
                </a:lnTo>
                <a:lnTo>
                  <a:pt x="160295" y="535544"/>
                </a:lnTo>
                <a:lnTo>
                  <a:pt x="154384" y="538057"/>
                </a:lnTo>
                <a:lnTo>
                  <a:pt x="145701" y="539472"/>
                </a:lnTo>
                <a:lnTo>
                  <a:pt x="138784" y="539950"/>
                </a:lnTo>
                <a:lnTo>
                  <a:pt x="135299" y="542556"/>
                </a:lnTo>
                <a:lnTo>
                  <a:pt x="128907" y="548284"/>
                </a:lnTo>
                <a:lnTo>
                  <a:pt x="111398" y="548640"/>
                </a:lnTo>
                <a:lnTo>
                  <a:pt x="124136" y="548640"/>
                </a:lnTo>
                <a:lnTo>
                  <a:pt x="125594" y="547688"/>
                </a:lnTo>
                <a:lnTo>
                  <a:pt x="126566" y="546100"/>
                </a:lnTo>
                <a:lnTo>
                  <a:pt x="128125" y="541259"/>
                </a:lnTo>
                <a:lnTo>
                  <a:pt x="129206" y="540862"/>
                </a:lnTo>
                <a:lnTo>
                  <a:pt x="132947" y="540421"/>
                </a:lnTo>
                <a:lnTo>
                  <a:pt x="135278" y="541256"/>
                </a:lnTo>
                <a:lnTo>
                  <a:pt x="143109" y="546029"/>
                </a:lnTo>
                <a:lnTo>
                  <a:pt x="148651" y="547479"/>
                </a:lnTo>
                <a:lnTo>
                  <a:pt x="157126" y="548296"/>
                </a:lnTo>
                <a:lnTo>
                  <a:pt x="159970" y="549363"/>
                </a:lnTo>
                <a:lnTo>
                  <a:pt x="168523" y="554463"/>
                </a:lnTo>
                <a:lnTo>
                  <a:pt x="177089" y="557351"/>
                </a:lnTo>
                <a:lnTo>
                  <a:pt x="185660" y="563815"/>
                </a:lnTo>
                <a:lnTo>
                  <a:pt x="199947" y="577332"/>
                </a:lnTo>
                <a:lnTo>
                  <a:pt x="217268" y="589621"/>
                </a:lnTo>
                <a:lnTo>
                  <a:pt x="224473" y="598921"/>
                </a:lnTo>
                <a:lnTo>
                  <a:pt x="228310" y="606865"/>
                </a:lnTo>
                <a:lnTo>
                  <a:pt x="229333" y="610317"/>
                </a:lnTo>
                <a:lnTo>
                  <a:pt x="233010" y="616692"/>
                </a:lnTo>
                <a:lnTo>
                  <a:pt x="240436" y="628176"/>
                </a:lnTo>
                <a:lnTo>
                  <a:pt x="243131" y="633097"/>
                </a:lnTo>
                <a:lnTo>
                  <a:pt x="246127" y="643644"/>
                </a:lnTo>
                <a:lnTo>
                  <a:pt x="248412" y="654681"/>
                </a:lnTo>
                <a:lnTo>
                  <a:pt x="254101" y="671606"/>
                </a:lnTo>
                <a:lnTo>
                  <a:pt x="256702" y="700100"/>
                </a:lnTo>
                <a:lnTo>
                  <a:pt x="256980" y="721787"/>
                </a:lnTo>
                <a:lnTo>
                  <a:pt x="254505" y="735449"/>
                </a:lnTo>
                <a:lnTo>
                  <a:pt x="242264" y="771368"/>
                </a:lnTo>
                <a:lnTo>
                  <a:pt x="240027" y="782885"/>
                </a:lnTo>
                <a:lnTo>
                  <a:pt x="222644" y="822956"/>
                </a:lnTo>
                <a:lnTo>
                  <a:pt x="211345" y="845819"/>
                </a:lnTo>
                <a:lnTo>
                  <a:pt x="207546" y="850582"/>
                </a:lnTo>
                <a:lnTo>
                  <a:pt x="194050" y="862788"/>
                </a:lnTo>
                <a:lnTo>
                  <a:pt x="180473" y="883497"/>
                </a:lnTo>
                <a:lnTo>
                  <a:pt x="162846" y="917304"/>
                </a:lnTo>
                <a:lnTo>
                  <a:pt x="154241" y="931876"/>
                </a:lnTo>
                <a:lnTo>
                  <a:pt x="134050" y="955201"/>
                </a:lnTo>
                <a:lnTo>
                  <a:pt x="117433" y="983085"/>
                </a:lnTo>
                <a:lnTo>
                  <a:pt x="99965" y="1009898"/>
                </a:lnTo>
                <a:lnTo>
                  <a:pt x="82619" y="1030842"/>
                </a:lnTo>
                <a:lnTo>
                  <a:pt x="72155" y="1042882"/>
                </a:lnTo>
                <a:lnTo>
                  <a:pt x="54284" y="1074662"/>
                </a:lnTo>
                <a:lnTo>
                  <a:pt x="37075" y="1107779"/>
                </a:lnTo>
                <a:lnTo>
                  <a:pt x="31357" y="1115599"/>
                </a:lnTo>
                <a:lnTo>
                  <a:pt x="29451" y="1119970"/>
                </a:lnTo>
                <a:lnTo>
                  <a:pt x="21591" y="1146211"/>
                </a:lnTo>
                <a:lnTo>
                  <a:pt x="12069" y="1168788"/>
                </a:lnTo>
                <a:lnTo>
                  <a:pt x="6661" y="1191591"/>
                </a:lnTo>
                <a:lnTo>
                  <a:pt x="4414" y="1197302"/>
                </a:lnTo>
                <a:lnTo>
                  <a:pt x="1253" y="1218991"/>
                </a:lnTo>
                <a:lnTo>
                  <a:pt x="0" y="1262780"/>
                </a:lnTo>
                <a:lnTo>
                  <a:pt x="882" y="1298237"/>
                </a:lnTo>
                <a:lnTo>
                  <a:pt x="10505" y="1345352"/>
                </a:lnTo>
                <a:lnTo>
                  <a:pt x="14151" y="1357077"/>
                </a:lnTo>
                <a:lnTo>
                  <a:pt x="17155" y="1374388"/>
                </a:lnTo>
                <a:lnTo>
                  <a:pt x="28885" y="1403023"/>
                </a:lnTo>
                <a:lnTo>
                  <a:pt x="45895" y="1424938"/>
                </a:lnTo>
                <a:lnTo>
                  <a:pt x="56300" y="1437146"/>
                </a:lnTo>
                <a:lnTo>
                  <a:pt x="71258" y="1458842"/>
                </a:lnTo>
                <a:lnTo>
                  <a:pt x="79569" y="1465302"/>
                </a:lnTo>
                <a:lnTo>
                  <a:pt x="95877" y="1477210"/>
                </a:lnTo>
                <a:lnTo>
                  <a:pt x="109845" y="1485866"/>
                </a:lnTo>
                <a:lnTo>
                  <a:pt x="126048" y="1494463"/>
                </a:lnTo>
                <a:lnTo>
                  <a:pt x="142699" y="1504948"/>
                </a:lnTo>
                <a:lnTo>
                  <a:pt x="152596" y="1507066"/>
                </a:lnTo>
                <a:lnTo>
                  <a:pt x="168878" y="1508258"/>
                </a:lnTo>
                <a:lnTo>
                  <a:pt x="180106" y="1511077"/>
                </a:lnTo>
                <a:lnTo>
                  <a:pt x="194597" y="1515479"/>
                </a:lnTo>
                <a:lnTo>
                  <a:pt x="207464" y="1516784"/>
                </a:lnTo>
                <a:lnTo>
                  <a:pt x="212578" y="1516966"/>
                </a:lnTo>
                <a:lnTo>
                  <a:pt x="223341" y="1514630"/>
                </a:lnTo>
                <a:lnTo>
                  <a:pt x="237570" y="1510499"/>
                </a:lnTo>
                <a:lnTo>
                  <a:pt x="254878" y="1508989"/>
                </a:lnTo>
                <a:lnTo>
                  <a:pt x="264366" y="1508862"/>
                </a:lnTo>
                <a:lnTo>
                  <a:pt x="267658" y="1507875"/>
                </a:lnTo>
                <a:lnTo>
                  <a:pt x="269853" y="1506265"/>
                </a:lnTo>
                <a:lnTo>
                  <a:pt x="271315" y="1504240"/>
                </a:lnTo>
                <a:lnTo>
                  <a:pt x="274196" y="1502889"/>
                </a:lnTo>
                <a:lnTo>
                  <a:pt x="288747" y="1500543"/>
                </a:lnTo>
                <a:lnTo>
                  <a:pt x="295155" y="1500293"/>
                </a:lnTo>
                <a:lnTo>
                  <a:pt x="296757" y="1499305"/>
                </a:lnTo>
                <a:lnTo>
                  <a:pt x="297824" y="1497694"/>
                </a:lnTo>
                <a:lnTo>
                  <a:pt x="299959" y="1491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3"/>
          <p:cNvSpPr/>
          <p:nvPr/>
        </p:nvSpPr>
        <p:spPr>
          <a:xfrm>
            <a:off x="3783683" y="4354829"/>
            <a:ext cx="368265" cy="230159"/>
          </a:xfrm>
          <a:custGeom>
            <a:avLst/>
            <a:gdLst/>
            <a:ahLst/>
            <a:cxnLst/>
            <a:rect l="0" t="0" r="0" b="0"/>
            <a:pathLst>
              <a:path w="368265" h="230159">
                <a:moveTo>
                  <a:pt x="213959" y="25718"/>
                </a:moveTo>
                <a:lnTo>
                  <a:pt x="206578" y="25718"/>
                </a:lnTo>
                <a:lnTo>
                  <a:pt x="206181" y="24766"/>
                </a:lnTo>
                <a:lnTo>
                  <a:pt x="205433" y="17675"/>
                </a:lnTo>
                <a:lnTo>
                  <a:pt x="205417" y="17499"/>
                </a:lnTo>
                <a:lnTo>
                  <a:pt x="194805" y="17159"/>
                </a:lnTo>
                <a:lnTo>
                  <a:pt x="189538" y="17149"/>
                </a:lnTo>
                <a:lnTo>
                  <a:pt x="181654" y="11255"/>
                </a:lnTo>
                <a:lnTo>
                  <a:pt x="172675" y="8926"/>
                </a:lnTo>
                <a:lnTo>
                  <a:pt x="167013" y="8678"/>
                </a:lnTo>
                <a:lnTo>
                  <a:pt x="164565" y="7690"/>
                </a:lnTo>
                <a:lnTo>
                  <a:pt x="156567" y="2703"/>
                </a:lnTo>
                <a:lnTo>
                  <a:pt x="147041" y="357"/>
                </a:lnTo>
                <a:lnTo>
                  <a:pt x="136770" y="106"/>
                </a:lnTo>
                <a:lnTo>
                  <a:pt x="91079" y="0"/>
                </a:lnTo>
                <a:lnTo>
                  <a:pt x="88224" y="953"/>
                </a:lnTo>
                <a:lnTo>
                  <a:pt x="79655" y="5892"/>
                </a:lnTo>
                <a:lnTo>
                  <a:pt x="73941" y="7381"/>
                </a:lnTo>
                <a:lnTo>
                  <a:pt x="65369" y="8220"/>
                </a:lnTo>
                <a:lnTo>
                  <a:pt x="63463" y="9290"/>
                </a:lnTo>
                <a:lnTo>
                  <a:pt x="62194" y="10956"/>
                </a:lnTo>
                <a:lnTo>
                  <a:pt x="61347" y="13019"/>
                </a:lnTo>
                <a:lnTo>
                  <a:pt x="57867" y="17852"/>
                </a:lnTo>
                <a:lnTo>
                  <a:pt x="55605" y="20474"/>
                </a:lnTo>
                <a:lnTo>
                  <a:pt x="53145" y="22222"/>
                </a:lnTo>
                <a:lnTo>
                  <a:pt x="45131" y="25635"/>
                </a:lnTo>
                <a:lnTo>
                  <a:pt x="36724" y="32255"/>
                </a:lnTo>
                <a:lnTo>
                  <a:pt x="31048" y="37513"/>
                </a:lnTo>
                <a:lnTo>
                  <a:pt x="29153" y="40249"/>
                </a:lnTo>
                <a:lnTo>
                  <a:pt x="27048" y="45829"/>
                </a:lnTo>
                <a:lnTo>
                  <a:pt x="23572" y="51484"/>
                </a:lnTo>
                <a:lnTo>
                  <a:pt x="21312" y="54325"/>
                </a:lnTo>
                <a:lnTo>
                  <a:pt x="19805" y="57172"/>
                </a:lnTo>
                <a:lnTo>
                  <a:pt x="18131" y="62875"/>
                </a:lnTo>
                <a:lnTo>
                  <a:pt x="17387" y="68585"/>
                </a:lnTo>
                <a:lnTo>
                  <a:pt x="17189" y="71441"/>
                </a:lnTo>
                <a:lnTo>
                  <a:pt x="16104" y="75250"/>
                </a:lnTo>
                <a:lnTo>
                  <a:pt x="14428" y="79694"/>
                </a:lnTo>
                <a:lnTo>
                  <a:pt x="12358" y="84562"/>
                </a:lnTo>
                <a:lnTo>
                  <a:pt x="10978" y="88760"/>
                </a:lnTo>
                <a:lnTo>
                  <a:pt x="10059" y="92511"/>
                </a:lnTo>
                <a:lnTo>
                  <a:pt x="9037" y="99219"/>
                </a:lnTo>
                <a:lnTo>
                  <a:pt x="8583" y="105375"/>
                </a:lnTo>
                <a:lnTo>
                  <a:pt x="8381" y="113826"/>
                </a:lnTo>
                <a:lnTo>
                  <a:pt x="8251" y="130223"/>
                </a:lnTo>
                <a:lnTo>
                  <a:pt x="7287" y="133488"/>
                </a:lnTo>
                <a:lnTo>
                  <a:pt x="3677" y="139656"/>
                </a:lnTo>
                <a:lnTo>
                  <a:pt x="1438" y="145573"/>
                </a:lnTo>
                <a:lnTo>
                  <a:pt x="443" y="151376"/>
                </a:lnTo>
                <a:lnTo>
                  <a:pt x="0" y="157132"/>
                </a:lnTo>
                <a:lnTo>
                  <a:pt x="835" y="159999"/>
                </a:lnTo>
                <a:lnTo>
                  <a:pt x="4302" y="165726"/>
                </a:lnTo>
                <a:lnTo>
                  <a:pt x="6478" y="171447"/>
                </a:lnTo>
                <a:lnTo>
                  <a:pt x="7058" y="174305"/>
                </a:lnTo>
                <a:lnTo>
                  <a:pt x="8398" y="176211"/>
                </a:lnTo>
                <a:lnTo>
                  <a:pt x="10243" y="177482"/>
                </a:lnTo>
                <a:lnTo>
                  <a:pt x="12425" y="178329"/>
                </a:lnTo>
                <a:lnTo>
                  <a:pt x="13881" y="179846"/>
                </a:lnTo>
                <a:lnTo>
                  <a:pt x="14851" y="181810"/>
                </a:lnTo>
                <a:lnTo>
                  <a:pt x="15929" y="186532"/>
                </a:lnTo>
                <a:lnTo>
                  <a:pt x="16536" y="193593"/>
                </a:lnTo>
                <a:lnTo>
                  <a:pt x="16678" y="195580"/>
                </a:lnTo>
                <a:lnTo>
                  <a:pt x="21309" y="201248"/>
                </a:lnTo>
                <a:lnTo>
                  <a:pt x="26102" y="206284"/>
                </a:lnTo>
                <a:lnTo>
                  <a:pt x="28713" y="208961"/>
                </a:lnTo>
                <a:lnTo>
                  <a:pt x="31406" y="210745"/>
                </a:lnTo>
                <a:lnTo>
                  <a:pt x="36940" y="212727"/>
                </a:lnTo>
                <a:lnTo>
                  <a:pt x="47300" y="214000"/>
                </a:lnTo>
                <a:lnTo>
                  <a:pt x="49401" y="214174"/>
                </a:lnTo>
                <a:lnTo>
                  <a:pt x="52875" y="216791"/>
                </a:lnTo>
                <a:lnTo>
                  <a:pt x="55135" y="218823"/>
                </a:lnTo>
                <a:lnTo>
                  <a:pt x="57594" y="220177"/>
                </a:lnTo>
                <a:lnTo>
                  <a:pt x="62865" y="221681"/>
                </a:lnTo>
                <a:lnTo>
                  <a:pt x="74011" y="222648"/>
                </a:lnTo>
                <a:lnTo>
                  <a:pt x="85385" y="222838"/>
                </a:lnTo>
                <a:lnTo>
                  <a:pt x="96804" y="222876"/>
                </a:lnTo>
                <a:lnTo>
                  <a:pt x="99661" y="221927"/>
                </a:lnTo>
                <a:lnTo>
                  <a:pt x="109396" y="215504"/>
                </a:lnTo>
                <a:lnTo>
                  <a:pt x="112877" y="214843"/>
                </a:lnTo>
                <a:lnTo>
                  <a:pt x="115138" y="214666"/>
                </a:lnTo>
                <a:lnTo>
                  <a:pt x="117599" y="213596"/>
                </a:lnTo>
                <a:lnTo>
                  <a:pt x="125612" y="208492"/>
                </a:lnTo>
                <a:lnTo>
                  <a:pt x="134019" y="205603"/>
                </a:lnTo>
                <a:lnTo>
                  <a:pt x="139695" y="201552"/>
                </a:lnTo>
                <a:lnTo>
                  <a:pt x="141590" y="199138"/>
                </a:lnTo>
                <a:lnTo>
                  <a:pt x="142853" y="196576"/>
                </a:lnTo>
                <a:lnTo>
                  <a:pt x="143695" y="193916"/>
                </a:lnTo>
                <a:lnTo>
                  <a:pt x="147170" y="188420"/>
                </a:lnTo>
                <a:lnTo>
                  <a:pt x="151891" y="182802"/>
                </a:lnTo>
                <a:lnTo>
                  <a:pt x="157163" y="177131"/>
                </a:lnTo>
                <a:lnTo>
                  <a:pt x="168309" y="165729"/>
                </a:lnTo>
                <a:lnTo>
                  <a:pt x="173985" y="160018"/>
                </a:lnTo>
                <a:lnTo>
                  <a:pt x="175880" y="157161"/>
                </a:lnTo>
                <a:lnTo>
                  <a:pt x="177985" y="151447"/>
                </a:lnTo>
                <a:lnTo>
                  <a:pt x="179170" y="147426"/>
                </a:lnTo>
                <a:lnTo>
                  <a:pt x="184072" y="141684"/>
                </a:lnTo>
                <a:lnTo>
                  <a:pt x="185462" y="139224"/>
                </a:lnTo>
                <a:lnTo>
                  <a:pt x="187006" y="133950"/>
                </a:lnTo>
                <a:lnTo>
                  <a:pt x="187693" y="128431"/>
                </a:lnTo>
                <a:lnTo>
                  <a:pt x="187998" y="122803"/>
                </a:lnTo>
                <a:lnTo>
                  <a:pt x="188209" y="113127"/>
                </a:lnTo>
                <a:lnTo>
                  <a:pt x="188242" y="85725"/>
                </a:lnTo>
                <a:lnTo>
                  <a:pt x="188242" y="90277"/>
                </a:lnTo>
                <a:lnTo>
                  <a:pt x="189194" y="91617"/>
                </a:lnTo>
                <a:lnTo>
                  <a:pt x="190782" y="92511"/>
                </a:lnTo>
                <a:lnTo>
                  <a:pt x="192792" y="93107"/>
                </a:lnTo>
                <a:lnTo>
                  <a:pt x="194133" y="94456"/>
                </a:lnTo>
                <a:lnTo>
                  <a:pt x="195027" y="96308"/>
                </a:lnTo>
                <a:lnTo>
                  <a:pt x="195622" y="98496"/>
                </a:lnTo>
                <a:lnTo>
                  <a:pt x="198825" y="103467"/>
                </a:lnTo>
                <a:lnTo>
                  <a:pt x="201012" y="106126"/>
                </a:lnTo>
                <a:lnTo>
                  <a:pt x="202470" y="108850"/>
                </a:lnTo>
                <a:lnTo>
                  <a:pt x="204091" y="114419"/>
                </a:lnTo>
                <a:lnTo>
                  <a:pt x="205131" y="119862"/>
                </a:lnTo>
                <a:lnTo>
                  <a:pt x="205273" y="124075"/>
                </a:lnTo>
                <a:lnTo>
                  <a:pt x="205352" y="136353"/>
                </a:lnTo>
                <a:lnTo>
                  <a:pt x="206316" y="140432"/>
                </a:lnTo>
                <a:lnTo>
                  <a:pt x="209927" y="147505"/>
                </a:lnTo>
                <a:lnTo>
                  <a:pt x="212167" y="153823"/>
                </a:lnTo>
                <a:lnTo>
                  <a:pt x="212764" y="156841"/>
                </a:lnTo>
                <a:lnTo>
                  <a:pt x="215968" y="162735"/>
                </a:lnTo>
                <a:lnTo>
                  <a:pt x="218156" y="165640"/>
                </a:lnTo>
                <a:lnTo>
                  <a:pt x="220587" y="171408"/>
                </a:lnTo>
                <a:lnTo>
                  <a:pt x="221667" y="177147"/>
                </a:lnTo>
                <a:lnTo>
                  <a:pt x="222148" y="182872"/>
                </a:lnTo>
                <a:lnTo>
                  <a:pt x="222361" y="188592"/>
                </a:lnTo>
                <a:lnTo>
                  <a:pt x="222418" y="191451"/>
                </a:lnTo>
                <a:lnTo>
                  <a:pt x="223408" y="194309"/>
                </a:lnTo>
                <a:lnTo>
                  <a:pt x="227049" y="200025"/>
                </a:lnTo>
                <a:lnTo>
                  <a:pt x="229301" y="205741"/>
                </a:lnTo>
                <a:lnTo>
                  <a:pt x="229903" y="208598"/>
                </a:lnTo>
                <a:lnTo>
                  <a:pt x="231256" y="210503"/>
                </a:lnTo>
                <a:lnTo>
                  <a:pt x="233110" y="211773"/>
                </a:lnTo>
                <a:lnTo>
                  <a:pt x="237711" y="213184"/>
                </a:lnTo>
                <a:lnTo>
                  <a:pt x="242930" y="213811"/>
                </a:lnTo>
                <a:lnTo>
                  <a:pt x="244703" y="214931"/>
                </a:lnTo>
                <a:lnTo>
                  <a:pt x="245885" y="216631"/>
                </a:lnTo>
                <a:lnTo>
                  <a:pt x="246673" y="218715"/>
                </a:lnTo>
                <a:lnTo>
                  <a:pt x="248151" y="220105"/>
                </a:lnTo>
                <a:lnTo>
                  <a:pt x="250089" y="221032"/>
                </a:lnTo>
                <a:lnTo>
                  <a:pt x="252333" y="221650"/>
                </a:lnTo>
                <a:lnTo>
                  <a:pt x="257367" y="224877"/>
                </a:lnTo>
                <a:lnTo>
                  <a:pt x="260043" y="227070"/>
                </a:lnTo>
                <a:lnTo>
                  <a:pt x="262779" y="228533"/>
                </a:lnTo>
                <a:lnTo>
                  <a:pt x="268359" y="230158"/>
                </a:lnTo>
                <a:lnTo>
                  <a:pt x="270228" y="229639"/>
                </a:lnTo>
                <a:lnTo>
                  <a:pt x="271474" y="228340"/>
                </a:lnTo>
                <a:lnTo>
                  <a:pt x="272305" y="226522"/>
                </a:lnTo>
                <a:lnTo>
                  <a:pt x="273811" y="225310"/>
                </a:lnTo>
                <a:lnTo>
                  <a:pt x="275768" y="224502"/>
                </a:lnTo>
                <a:lnTo>
                  <a:pt x="278025" y="223963"/>
                </a:lnTo>
                <a:lnTo>
                  <a:pt x="283073" y="220825"/>
                </a:lnTo>
                <a:lnTo>
                  <a:pt x="285753" y="218654"/>
                </a:lnTo>
                <a:lnTo>
                  <a:pt x="288491" y="217207"/>
                </a:lnTo>
                <a:lnTo>
                  <a:pt x="296897" y="214218"/>
                </a:lnTo>
                <a:lnTo>
                  <a:pt x="305420" y="207723"/>
                </a:lnTo>
                <a:lnTo>
                  <a:pt x="311123" y="202495"/>
                </a:lnTo>
                <a:lnTo>
                  <a:pt x="319689" y="194196"/>
                </a:lnTo>
                <a:lnTo>
                  <a:pt x="328260" y="185704"/>
                </a:lnTo>
                <a:lnTo>
                  <a:pt x="336514" y="180008"/>
                </a:lnTo>
                <a:lnTo>
                  <a:pt x="348234" y="173141"/>
                </a:lnTo>
                <a:lnTo>
                  <a:pt x="354815" y="167401"/>
                </a:lnTo>
                <a:lnTo>
                  <a:pt x="361589" y="160934"/>
                </a:lnTo>
                <a:lnTo>
                  <a:pt x="368262" y="154308"/>
                </a:lnTo>
                <a:lnTo>
                  <a:pt x="368264" y="154306"/>
                </a:lnTo>
                <a:lnTo>
                  <a:pt x="368264" y="161687"/>
                </a:lnTo>
                <a:lnTo>
                  <a:pt x="368264" y="154308"/>
                </a:lnTo>
                <a:lnTo>
                  <a:pt x="368264" y="161687"/>
                </a:lnTo>
                <a:lnTo>
                  <a:pt x="368264" y="154306"/>
                </a:lnTo>
                <a:lnTo>
                  <a:pt x="368264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4"/>
          <p:cNvSpPr/>
          <p:nvPr/>
        </p:nvSpPr>
        <p:spPr>
          <a:xfrm>
            <a:off x="4237673" y="4311967"/>
            <a:ext cx="317182" cy="240031"/>
          </a:xfrm>
          <a:custGeom>
            <a:avLst/>
            <a:gdLst/>
            <a:ahLst/>
            <a:cxnLst/>
            <a:rect l="0" t="0" r="0" b="0"/>
            <a:pathLst>
              <a:path w="317182" h="240031">
                <a:moveTo>
                  <a:pt x="274319" y="0"/>
                </a:moveTo>
                <a:lnTo>
                  <a:pt x="269768" y="4551"/>
                </a:lnTo>
                <a:lnTo>
                  <a:pt x="267475" y="5891"/>
                </a:lnTo>
                <a:lnTo>
                  <a:pt x="262387" y="7381"/>
                </a:lnTo>
                <a:lnTo>
                  <a:pt x="254168" y="8220"/>
                </a:lnTo>
                <a:lnTo>
                  <a:pt x="245995" y="10955"/>
                </a:lnTo>
                <a:lnTo>
                  <a:pt x="236966" y="14394"/>
                </a:lnTo>
                <a:lnTo>
                  <a:pt x="229777" y="15923"/>
                </a:lnTo>
                <a:lnTo>
                  <a:pt x="220868" y="19142"/>
                </a:lnTo>
                <a:lnTo>
                  <a:pt x="211511" y="23747"/>
                </a:lnTo>
                <a:lnTo>
                  <a:pt x="204177" y="28969"/>
                </a:lnTo>
                <a:lnTo>
                  <a:pt x="197742" y="31925"/>
                </a:lnTo>
                <a:lnTo>
                  <a:pt x="194693" y="32714"/>
                </a:lnTo>
                <a:lnTo>
                  <a:pt x="188764" y="36130"/>
                </a:lnTo>
                <a:lnTo>
                  <a:pt x="182002" y="40823"/>
                </a:lnTo>
                <a:lnTo>
                  <a:pt x="172646" y="46084"/>
                </a:lnTo>
                <a:lnTo>
                  <a:pt x="164679" y="51597"/>
                </a:lnTo>
                <a:lnTo>
                  <a:pt x="157962" y="57222"/>
                </a:lnTo>
                <a:lnTo>
                  <a:pt x="151802" y="62897"/>
                </a:lnTo>
                <a:lnTo>
                  <a:pt x="143350" y="68595"/>
                </a:lnTo>
                <a:lnTo>
                  <a:pt x="134195" y="73349"/>
                </a:lnTo>
                <a:lnTo>
                  <a:pt x="126952" y="75462"/>
                </a:lnTo>
                <a:lnTo>
                  <a:pt x="120558" y="78942"/>
                </a:lnTo>
                <a:lnTo>
                  <a:pt x="111602" y="86255"/>
                </a:lnTo>
                <a:lnTo>
                  <a:pt x="105798" y="91676"/>
                </a:lnTo>
                <a:lnTo>
                  <a:pt x="100044" y="97260"/>
                </a:lnTo>
                <a:lnTo>
                  <a:pt x="97175" y="99130"/>
                </a:lnTo>
                <a:lnTo>
                  <a:pt x="88588" y="102715"/>
                </a:lnTo>
                <a:lnTo>
                  <a:pt x="80011" y="108433"/>
                </a:lnTo>
                <a:lnTo>
                  <a:pt x="71438" y="111503"/>
                </a:lnTo>
                <a:lnTo>
                  <a:pt x="62864" y="117070"/>
                </a:lnTo>
                <a:lnTo>
                  <a:pt x="54291" y="120095"/>
                </a:lnTo>
                <a:lnTo>
                  <a:pt x="45719" y="125648"/>
                </a:lnTo>
                <a:lnTo>
                  <a:pt x="35982" y="128200"/>
                </a:lnTo>
                <a:lnTo>
                  <a:pt x="35418" y="129282"/>
                </a:lnTo>
                <a:lnTo>
                  <a:pt x="34791" y="133024"/>
                </a:lnTo>
                <a:lnTo>
                  <a:pt x="33671" y="134403"/>
                </a:lnTo>
                <a:lnTo>
                  <a:pt x="31972" y="135322"/>
                </a:lnTo>
                <a:lnTo>
                  <a:pt x="26952" y="136797"/>
                </a:lnTo>
                <a:lnTo>
                  <a:pt x="26540" y="137871"/>
                </a:lnTo>
                <a:lnTo>
                  <a:pt x="26083" y="141603"/>
                </a:lnTo>
                <a:lnTo>
                  <a:pt x="25008" y="142980"/>
                </a:lnTo>
                <a:lnTo>
                  <a:pt x="23339" y="143898"/>
                </a:lnTo>
                <a:lnTo>
                  <a:pt x="18368" y="145370"/>
                </a:lnTo>
                <a:lnTo>
                  <a:pt x="8686" y="145730"/>
                </a:lnTo>
                <a:lnTo>
                  <a:pt x="8605" y="150283"/>
                </a:lnTo>
                <a:lnTo>
                  <a:pt x="7642" y="151624"/>
                </a:lnTo>
                <a:lnTo>
                  <a:pt x="6047" y="152517"/>
                </a:lnTo>
                <a:lnTo>
                  <a:pt x="3" y="154304"/>
                </a:lnTo>
                <a:lnTo>
                  <a:pt x="0" y="154305"/>
                </a:lnTo>
                <a:lnTo>
                  <a:pt x="8218" y="154305"/>
                </a:lnTo>
                <a:lnTo>
                  <a:pt x="8541" y="161686"/>
                </a:lnTo>
                <a:lnTo>
                  <a:pt x="13113" y="167075"/>
                </a:lnTo>
                <a:lnTo>
                  <a:pt x="15410" y="168534"/>
                </a:lnTo>
                <a:lnTo>
                  <a:pt x="24171" y="171066"/>
                </a:lnTo>
                <a:lnTo>
                  <a:pt x="32255" y="171374"/>
                </a:lnTo>
                <a:lnTo>
                  <a:pt x="37512" y="171416"/>
                </a:lnTo>
                <a:lnTo>
                  <a:pt x="40248" y="172380"/>
                </a:lnTo>
                <a:lnTo>
                  <a:pt x="48649" y="177335"/>
                </a:lnTo>
                <a:lnTo>
                  <a:pt x="54324" y="178828"/>
                </a:lnTo>
                <a:lnTo>
                  <a:pt x="62874" y="179668"/>
                </a:lnTo>
                <a:lnTo>
                  <a:pt x="65728" y="180739"/>
                </a:lnTo>
                <a:lnTo>
                  <a:pt x="74296" y="185844"/>
                </a:lnTo>
                <a:lnTo>
                  <a:pt x="80010" y="187372"/>
                </a:lnTo>
                <a:lnTo>
                  <a:pt x="88264" y="188052"/>
                </a:lnTo>
                <a:lnTo>
                  <a:pt x="98283" y="188354"/>
                </a:lnTo>
                <a:lnTo>
                  <a:pt x="109086" y="188488"/>
                </a:lnTo>
                <a:lnTo>
                  <a:pt x="113681" y="189476"/>
                </a:lnTo>
                <a:lnTo>
                  <a:pt x="124699" y="194465"/>
                </a:lnTo>
                <a:lnTo>
                  <a:pt x="130987" y="195967"/>
                </a:lnTo>
                <a:lnTo>
                  <a:pt x="139496" y="196634"/>
                </a:lnTo>
                <a:lnTo>
                  <a:pt x="144432" y="196812"/>
                </a:lnTo>
                <a:lnTo>
                  <a:pt x="148675" y="197883"/>
                </a:lnTo>
                <a:lnTo>
                  <a:pt x="155930" y="201614"/>
                </a:lnTo>
                <a:lnTo>
                  <a:pt x="164869" y="203906"/>
                </a:lnTo>
                <a:lnTo>
                  <a:pt x="169919" y="204517"/>
                </a:lnTo>
                <a:lnTo>
                  <a:pt x="175192" y="205877"/>
                </a:lnTo>
                <a:lnTo>
                  <a:pt x="180612" y="207737"/>
                </a:lnTo>
                <a:lnTo>
                  <a:pt x="186130" y="209929"/>
                </a:lnTo>
                <a:lnTo>
                  <a:pt x="194802" y="212364"/>
                </a:lnTo>
                <a:lnTo>
                  <a:pt x="201830" y="213447"/>
                </a:lnTo>
                <a:lnTo>
                  <a:pt x="208129" y="213928"/>
                </a:lnTo>
                <a:lnTo>
                  <a:pt x="216644" y="216682"/>
                </a:lnTo>
                <a:lnTo>
                  <a:pt x="225825" y="220128"/>
                </a:lnTo>
                <a:lnTo>
                  <a:pt x="233082" y="221660"/>
                </a:lnTo>
                <a:lnTo>
                  <a:pt x="239481" y="224881"/>
                </a:lnTo>
                <a:lnTo>
                  <a:pt x="242521" y="227073"/>
                </a:lnTo>
                <a:lnTo>
                  <a:pt x="250979" y="229508"/>
                </a:lnTo>
                <a:lnTo>
                  <a:pt x="260136" y="230592"/>
                </a:lnTo>
                <a:lnTo>
                  <a:pt x="267380" y="231073"/>
                </a:lnTo>
                <a:lnTo>
                  <a:pt x="276315" y="231287"/>
                </a:lnTo>
                <a:lnTo>
                  <a:pt x="288472" y="231423"/>
                </a:lnTo>
                <a:lnTo>
                  <a:pt x="290422" y="232387"/>
                </a:lnTo>
                <a:lnTo>
                  <a:pt x="297717" y="237342"/>
                </a:lnTo>
                <a:lnTo>
                  <a:pt x="307527" y="239794"/>
                </a:lnTo>
                <a:lnTo>
                  <a:pt x="308128" y="239926"/>
                </a:lnTo>
                <a:lnTo>
                  <a:pt x="31718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"/>
          <p:cNvSpPr/>
          <p:nvPr/>
        </p:nvSpPr>
        <p:spPr>
          <a:xfrm>
            <a:off x="4666300" y="4251961"/>
            <a:ext cx="325709" cy="291101"/>
          </a:xfrm>
          <a:custGeom>
            <a:avLst/>
            <a:gdLst/>
            <a:ahLst/>
            <a:cxnLst/>
            <a:rect l="0" t="0" r="0" b="0"/>
            <a:pathLst>
              <a:path w="325709" h="291101">
                <a:moveTo>
                  <a:pt x="240027" y="8571"/>
                </a:moveTo>
                <a:lnTo>
                  <a:pt x="231485" y="30"/>
                </a:lnTo>
                <a:lnTo>
                  <a:pt x="218685" y="0"/>
                </a:lnTo>
                <a:lnTo>
                  <a:pt x="216274" y="952"/>
                </a:lnTo>
                <a:lnTo>
                  <a:pt x="208330" y="5890"/>
                </a:lnTo>
                <a:lnTo>
                  <a:pt x="199944" y="8729"/>
                </a:lnTo>
                <a:lnTo>
                  <a:pt x="191426" y="14227"/>
                </a:lnTo>
                <a:lnTo>
                  <a:pt x="181918" y="17232"/>
                </a:lnTo>
                <a:lnTo>
                  <a:pt x="172608" y="21311"/>
                </a:lnTo>
                <a:lnTo>
                  <a:pt x="164661" y="23758"/>
                </a:lnTo>
                <a:lnTo>
                  <a:pt x="154832" y="25136"/>
                </a:lnTo>
                <a:lnTo>
                  <a:pt x="151797" y="25329"/>
                </a:lnTo>
                <a:lnTo>
                  <a:pt x="143346" y="28084"/>
                </a:lnTo>
                <a:lnTo>
                  <a:pt x="134193" y="32484"/>
                </a:lnTo>
                <a:lnTo>
                  <a:pt x="126950" y="37614"/>
                </a:lnTo>
                <a:lnTo>
                  <a:pt x="118015" y="43069"/>
                </a:lnTo>
                <a:lnTo>
                  <a:pt x="112966" y="45857"/>
                </a:lnTo>
                <a:lnTo>
                  <a:pt x="102275" y="51495"/>
                </a:lnTo>
                <a:lnTo>
                  <a:pt x="92127" y="57176"/>
                </a:lnTo>
                <a:lnTo>
                  <a:pt x="84441" y="62876"/>
                </a:lnTo>
                <a:lnTo>
                  <a:pt x="75310" y="68584"/>
                </a:lnTo>
                <a:lnTo>
                  <a:pt x="70208" y="71440"/>
                </a:lnTo>
                <a:lnTo>
                  <a:pt x="62000" y="79693"/>
                </a:lnTo>
                <a:lnTo>
                  <a:pt x="58477" y="84561"/>
                </a:lnTo>
                <a:lnTo>
                  <a:pt x="49483" y="92509"/>
                </a:lnTo>
                <a:lnTo>
                  <a:pt x="40089" y="99217"/>
                </a:lnTo>
                <a:lnTo>
                  <a:pt x="32738" y="105373"/>
                </a:lnTo>
                <a:lnTo>
                  <a:pt x="30397" y="109301"/>
                </a:lnTo>
                <a:lnTo>
                  <a:pt x="28836" y="113824"/>
                </a:lnTo>
                <a:lnTo>
                  <a:pt x="27796" y="118745"/>
                </a:lnTo>
                <a:lnTo>
                  <a:pt x="26149" y="123930"/>
                </a:lnTo>
                <a:lnTo>
                  <a:pt x="24099" y="129292"/>
                </a:lnTo>
                <a:lnTo>
                  <a:pt x="21780" y="134772"/>
                </a:lnTo>
                <a:lnTo>
                  <a:pt x="16663" y="143400"/>
                </a:lnTo>
                <a:lnTo>
                  <a:pt x="13965" y="147035"/>
                </a:lnTo>
                <a:lnTo>
                  <a:pt x="10968" y="153613"/>
                </a:lnTo>
                <a:lnTo>
                  <a:pt x="8683" y="160665"/>
                </a:lnTo>
                <a:lnTo>
                  <a:pt x="6740" y="165212"/>
                </a:lnTo>
                <a:lnTo>
                  <a:pt x="4493" y="170148"/>
                </a:lnTo>
                <a:lnTo>
                  <a:pt x="1995" y="178173"/>
                </a:lnTo>
                <a:lnTo>
                  <a:pt x="885" y="184915"/>
                </a:lnTo>
                <a:lnTo>
                  <a:pt x="391" y="191086"/>
                </a:lnTo>
                <a:lnTo>
                  <a:pt x="114" y="199916"/>
                </a:lnTo>
                <a:lnTo>
                  <a:pt x="0" y="233958"/>
                </a:lnTo>
                <a:lnTo>
                  <a:pt x="951" y="236934"/>
                </a:lnTo>
                <a:lnTo>
                  <a:pt x="4549" y="242781"/>
                </a:lnTo>
                <a:lnTo>
                  <a:pt x="6841" y="244721"/>
                </a:lnTo>
                <a:lnTo>
                  <a:pt x="9322" y="246014"/>
                </a:lnTo>
                <a:lnTo>
                  <a:pt x="11929" y="246877"/>
                </a:lnTo>
                <a:lnTo>
                  <a:pt x="17366" y="250375"/>
                </a:lnTo>
                <a:lnTo>
                  <a:pt x="25781" y="257699"/>
                </a:lnTo>
                <a:lnTo>
                  <a:pt x="28616" y="260381"/>
                </a:lnTo>
                <a:lnTo>
                  <a:pt x="30506" y="263122"/>
                </a:lnTo>
                <a:lnTo>
                  <a:pt x="32607" y="268708"/>
                </a:lnTo>
                <a:lnTo>
                  <a:pt x="35072" y="270578"/>
                </a:lnTo>
                <a:lnTo>
                  <a:pt x="42891" y="272656"/>
                </a:lnTo>
                <a:lnTo>
                  <a:pt x="45738" y="274163"/>
                </a:lnTo>
                <a:lnTo>
                  <a:pt x="47636" y="276119"/>
                </a:lnTo>
                <a:lnTo>
                  <a:pt x="48901" y="278377"/>
                </a:lnTo>
                <a:lnTo>
                  <a:pt x="51650" y="279882"/>
                </a:lnTo>
                <a:lnTo>
                  <a:pt x="59784" y="281554"/>
                </a:lnTo>
                <a:lnTo>
                  <a:pt x="67209" y="282297"/>
                </a:lnTo>
                <a:lnTo>
                  <a:pt x="70522" y="282495"/>
                </a:lnTo>
                <a:lnTo>
                  <a:pt x="73684" y="283579"/>
                </a:lnTo>
                <a:lnTo>
                  <a:pt x="79737" y="287325"/>
                </a:lnTo>
                <a:lnTo>
                  <a:pt x="88142" y="289624"/>
                </a:lnTo>
                <a:lnTo>
                  <a:pt x="98228" y="290646"/>
                </a:lnTo>
                <a:lnTo>
                  <a:pt x="103584" y="290919"/>
                </a:lnTo>
                <a:lnTo>
                  <a:pt x="109060" y="291100"/>
                </a:lnTo>
                <a:lnTo>
                  <a:pt x="113663" y="290269"/>
                </a:lnTo>
                <a:lnTo>
                  <a:pt x="124693" y="285500"/>
                </a:lnTo>
                <a:lnTo>
                  <a:pt x="130982" y="284050"/>
                </a:lnTo>
                <a:lnTo>
                  <a:pt x="139493" y="283407"/>
                </a:lnTo>
                <a:lnTo>
                  <a:pt x="148673" y="283120"/>
                </a:lnTo>
                <a:lnTo>
                  <a:pt x="155928" y="282993"/>
                </a:lnTo>
                <a:lnTo>
                  <a:pt x="164867" y="280396"/>
                </a:lnTo>
                <a:lnTo>
                  <a:pt x="169917" y="278371"/>
                </a:lnTo>
                <a:lnTo>
                  <a:pt x="175190" y="276067"/>
                </a:lnTo>
                <a:lnTo>
                  <a:pt x="186128" y="270968"/>
                </a:lnTo>
                <a:lnTo>
                  <a:pt x="194800" y="268067"/>
                </a:lnTo>
                <a:lnTo>
                  <a:pt x="202781" y="265825"/>
                </a:lnTo>
                <a:lnTo>
                  <a:pt x="212678" y="261654"/>
                </a:lnTo>
                <a:lnTo>
                  <a:pt x="220887" y="256625"/>
                </a:lnTo>
                <a:lnTo>
                  <a:pt x="224410" y="253950"/>
                </a:lnTo>
                <a:lnTo>
                  <a:pt x="228663" y="252167"/>
                </a:lnTo>
                <a:lnTo>
                  <a:pt x="238469" y="250186"/>
                </a:lnTo>
                <a:lnTo>
                  <a:pt x="246637" y="246765"/>
                </a:lnTo>
                <a:lnTo>
                  <a:pt x="256590" y="239485"/>
                </a:lnTo>
                <a:lnTo>
                  <a:pt x="265572" y="231295"/>
                </a:lnTo>
                <a:lnTo>
                  <a:pt x="277140" y="219994"/>
                </a:lnTo>
                <a:lnTo>
                  <a:pt x="282874" y="211757"/>
                </a:lnTo>
                <a:lnTo>
                  <a:pt x="288598" y="202699"/>
                </a:lnTo>
                <a:lnTo>
                  <a:pt x="294317" y="195498"/>
                </a:lnTo>
                <a:lnTo>
                  <a:pt x="300034" y="189122"/>
                </a:lnTo>
                <a:lnTo>
                  <a:pt x="308606" y="180178"/>
                </a:lnTo>
                <a:lnTo>
                  <a:pt x="314321" y="173423"/>
                </a:lnTo>
                <a:lnTo>
                  <a:pt x="317179" y="168955"/>
                </a:lnTo>
                <a:lnTo>
                  <a:pt x="321942" y="159863"/>
                </a:lnTo>
                <a:lnTo>
                  <a:pt x="324059" y="152647"/>
                </a:lnTo>
                <a:lnTo>
                  <a:pt x="324999" y="146265"/>
                </a:lnTo>
                <a:lnTo>
                  <a:pt x="325418" y="139301"/>
                </a:lnTo>
                <a:lnTo>
                  <a:pt x="325653" y="125622"/>
                </a:lnTo>
                <a:lnTo>
                  <a:pt x="325708" y="118379"/>
                </a:lnTo>
                <a:lnTo>
                  <a:pt x="324770" y="115114"/>
                </a:lnTo>
                <a:lnTo>
                  <a:pt x="321188" y="108946"/>
                </a:lnTo>
                <a:lnTo>
                  <a:pt x="318961" y="103030"/>
                </a:lnTo>
                <a:lnTo>
                  <a:pt x="318367" y="100119"/>
                </a:lnTo>
                <a:lnTo>
                  <a:pt x="315168" y="94344"/>
                </a:lnTo>
                <a:lnTo>
                  <a:pt x="308011" y="85738"/>
                </a:lnTo>
                <a:lnTo>
                  <a:pt x="299858" y="77156"/>
                </a:lnTo>
                <a:lnTo>
                  <a:pt x="297059" y="74297"/>
                </a:lnTo>
                <a:lnTo>
                  <a:pt x="293289" y="72390"/>
                </a:lnTo>
                <a:lnTo>
                  <a:pt x="284019" y="70273"/>
                </a:lnTo>
                <a:lnTo>
                  <a:pt x="276089" y="66792"/>
                </a:lnTo>
                <a:lnTo>
                  <a:pt x="272641" y="64530"/>
                </a:lnTo>
                <a:lnTo>
                  <a:pt x="263730" y="62017"/>
                </a:lnTo>
                <a:lnTo>
                  <a:pt x="258686" y="61347"/>
                </a:lnTo>
                <a:lnTo>
                  <a:pt x="250543" y="58062"/>
                </a:lnTo>
                <a:lnTo>
                  <a:pt x="247038" y="55852"/>
                </a:lnTo>
                <a:lnTo>
                  <a:pt x="238063" y="53397"/>
                </a:lnTo>
                <a:lnTo>
                  <a:pt x="233003" y="52743"/>
                </a:lnTo>
                <a:lnTo>
                  <a:pt x="227724" y="51354"/>
                </a:lnTo>
                <a:lnTo>
                  <a:pt x="222300" y="49476"/>
                </a:lnTo>
                <a:lnTo>
                  <a:pt x="212146" y="45801"/>
                </a:lnTo>
                <a:lnTo>
                  <a:pt x="204458" y="44168"/>
                </a:lnTo>
                <a:lnTo>
                  <a:pt x="195326" y="43442"/>
                </a:lnTo>
                <a:lnTo>
                  <a:pt x="190224" y="43248"/>
                </a:lnTo>
                <a:lnTo>
                  <a:pt x="185870" y="44072"/>
                </a:lnTo>
                <a:lnTo>
                  <a:pt x="175191" y="48829"/>
                </a:lnTo>
                <a:lnTo>
                  <a:pt x="165995" y="50662"/>
                </a:lnTo>
                <a:lnTo>
                  <a:pt x="157237" y="51205"/>
                </a:lnTo>
                <a:lnTo>
                  <a:pt x="145729" y="51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Tell me more!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coefficient c is the y intercept.</a:t>
            </a:r>
          </a:p>
          <a:p>
            <a:pPr eaLnBrk="1" hangingPunct="1"/>
            <a:r>
              <a:rPr lang="en-US" dirty="0" smtClean="0"/>
              <a:t>This is called the vertical intercept.</a:t>
            </a:r>
          </a:p>
        </p:txBody>
      </p:sp>
      <p:pic>
        <p:nvPicPr>
          <p:cNvPr id="5" name="Content Placeholder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752600"/>
            <a:ext cx="3743252" cy="384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65"/>
          <p:cNvSpPr/>
          <p:nvPr/>
        </p:nvSpPr>
        <p:spPr>
          <a:xfrm>
            <a:off x="6912292" y="2752964"/>
            <a:ext cx="317184" cy="315989"/>
          </a:xfrm>
          <a:custGeom>
            <a:avLst/>
            <a:gdLst/>
            <a:ahLst/>
            <a:cxnLst/>
            <a:rect l="0" t="0" r="0" b="0"/>
            <a:pathLst>
              <a:path w="317184" h="315989">
                <a:moveTo>
                  <a:pt x="317183" y="15953"/>
                </a:moveTo>
                <a:lnTo>
                  <a:pt x="308964" y="15953"/>
                </a:lnTo>
                <a:lnTo>
                  <a:pt x="300400" y="7733"/>
                </a:lnTo>
                <a:lnTo>
                  <a:pt x="291328" y="7401"/>
                </a:lnTo>
                <a:lnTo>
                  <a:pt x="284191" y="7383"/>
                </a:lnTo>
                <a:lnTo>
                  <a:pt x="275626" y="0"/>
                </a:lnTo>
                <a:lnTo>
                  <a:pt x="274239" y="555"/>
                </a:lnTo>
                <a:lnTo>
                  <a:pt x="267734" y="4935"/>
                </a:lnTo>
                <a:lnTo>
                  <a:pt x="262503" y="6294"/>
                </a:lnTo>
                <a:lnTo>
                  <a:pt x="254203" y="7059"/>
                </a:lnTo>
                <a:lnTo>
                  <a:pt x="244544" y="7352"/>
                </a:lnTo>
                <a:lnTo>
                  <a:pt x="215114" y="7380"/>
                </a:lnTo>
                <a:lnTo>
                  <a:pt x="211037" y="8333"/>
                </a:lnTo>
                <a:lnTo>
                  <a:pt x="200748" y="13272"/>
                </a:lnTo>
                <a:lnTo>
                  <a:pt x="194631" y="14761"/>
                </a:lnTo>
                <a:lnTo>
                  <a:pt x="185833" y="15600"/>
                </a:lnTo>
                <a:lnTo>
                  <a:pt x="182943" y="16670"/>
                </a:lnTo>
                <a:lnTo>
                  <a:pt x="174327" y="21775"/>
                </a:lnTo>
                <a:lnTo>
                  <a:pt x="168601" y="23303"/>
                </a:lnTo>
                <a:lnTo>
                  <a:pt x="160023" y="24163"/>
                </a:lnTo>
                <a:lnTo>
                  <a:pt x="157164" y="25237"/>
                </a:lnTo>
                <a:lnTo>
                  <a:pt x="148590" y="30345"/>
                </a:lnTo>
                <a:lnTo>
                  <a:pt x="142875" y="31875"/>
                </a:lnTo>
                <a:lnTo>
                  <a:pt x="134303" y="32736"/>
                </a:lnTo>
                <a:lnTo>
                  <a:pt x="124538" y="33066"/>
                </a:lnTo>
                <a:lnTo>
                  <a:pt x="122079" y="34029"/>
                </a:lnTo>
                <a:lnTo>
                  <a:pt x="114065" y="38983"/>
                </a:lnTo>
                <a:lnTo>
                  <a:pt x="108480" y="40476"/>
                </a:lnTo>
                <a:lnTo>
                  <a:pt x="99982" y="41317"/>
                </a:lnTo>
                <a:lnTo>
                  <a:pt x="98087" y="42387"/>
                </a:lnTo>
                <a:lnTo>
                  <a:pt x="96824" y="44053"/>
                </a:lnTo>
                <a:lnTo>
                  <a:pt x="95982" y="46116"/>
                </a:lnTo>
                <a:lnTo>
                  <a:pt x="94468" y="47492"/>
                </a:lnTo>
                <a:lnTo>
                  <a:pt x="92506" y="48409"/>
                </a:lnTo>
                <a:lnTo>
                  <a:pt x="90246" y="49020"/>
                </a:lnTo>
                <a:lnTo>
                  <a:pt x="85194" y="52240"/>
                </a:lnTo>
                <a:lnTo>
                  <a:pt x="75319" y="60778"/>
                </a:lnTo>
                <a:lnTo>
                  <a:pt x="73073" y="62981"/>
                </a:lnTo>
                <a:lnTo>
                  <a:pt x="71576" y="65403"/>
                </a:lnTo>
                <a:lnTo>
                  <a:pt x="69912" y="70633"/>
                </a:lnTo>
                <a:lnTo>
                  <a:pt x="68516" y="72409"/>
                </a:lnTo>
                <a:lnTo>
                  <a:pt x="66632" y="73593"/>
                </a:lnTo>
                <a:lnTo>
                  <a:pt x="64424" y="74382"/>
                </a:lnTo>
                <a:lnTo>
                  <a:pt x="62952" y="75861"/>
                </a:lnTo>
                <a:lnTo>
                  <a:pt x="61971" y="77799"/>
                </a:lnTo>
                <a:lnTo>
                  <a:pt x="61316" y="80044"/>
                </a:lnTo>
                <a:lnTo>
                  <a:pt x="58049" y="85078"/>
                </a:lnTo>
                <a:lnTo>
                  <a:pt x="55845" y="87754"/>
                </a:lnTo>
                <a:lnTo>
                  <a:pt x="54375" y="90490"/>
                </a:lnTo>
                <a:lnTo>
                  <a:pt x="51354" y="98892"/>
                </a:lnTo>
                <a:lnTo>
                  <a:pt x="45802" y="107414"/>
                </a:lnTo>
                <a:lnTo>
                  <a:pt x="43250" y="117133"/>
                </a:lnTo>
                <a:lnTo>
                  <a:pt x="37048" y="125333"/>
                </a:lnTo>
                <a:lnTo>
                  <a:pt x="34155" y="133346"/>
                </a:lnTo>
                <a:lnTo>
                  <a:pt x="28640" y="141753"/>
                </a:lnTo>
                <a:lnTo>
                  <a:pt x="25631" y="150276"/>
                </a:lnTo>
                <a:lnTo>
                  <a:pt x="20083" y="158834"/>
                </a:lnTo>
                <a:lnTo>
                  <a:pt x="18451" y="164546"/>
                </a:lnTo>
                <a:lnTo>
                  <a:pt x="17533" y="173116"/>
                </a:lnTo>
                <a:lnTo>
                  <a:pt x="17260" y="181688"/>
                </a:lnTo>
                <a:lnTo>
                  <a:pt x="17145" y="233123"/>
                </a:lnTo>
                <a:lnTo>
                  <a:pt x="18098" y="235980"/>
                </a:lnTo>
                <a:lnTo>
                  <a:pt x="24526" y="245717"/>
                </a:lnTo>
                <a:lnTo>
                  <a:pt x="25188" y="249198"/>
                </a:lnTo>
                <a:lnTo>
                  <a:pt x="25365" y="251459"/>
                </a:lnTo>
                <a:lnTo>
                  <a:pt x="26435" y="253920"/>
                </a:lnTo>
                <a:lnTo>
                  <a:pt x="33068" y="262967"/>
                </a:lnTo>
                <a:lnTo>
                  <a:pt x="33747" y="266389"/>
                </a:lnTo>
                <a:lnTo>
                  <a:pt x="33928" y="268636"/>
                </a:lnTo>
                <a:lnTo>
                  <a:pt x="35001" y="271086"/>
                </a:lnTo>
                <a:lnTo>
                  <a:pt x="40109" y="279085"/>
                </a:lnTo>
                <a:lnTo>
                  <a:pt x="41639" y="284665"/>
                </a:lnTo>
                <a:lnTo>
                  <a:pt x="42999" y="286535"/>
                </a:lnTo>
                <a:lnTo>
                  <a:pt x="44859" y="287781"/>
                </a:lnTo>
                <a:lnTo>
                  <a:pt x="47051" y="288611"/>
                </a:lnTo>
                <a:lnTo>
                  <a:pt x="56460" y="295836"/>
                </a:lnTo>
                <a:lnTo>
                  <a:pt x="58431" y="297508"/>
                </a:lnTo>
                <a:lnTo>
                  <a:pt x="61847" y="298251"/>
                </a:lnTo>
                <a:lnTo>
                  <a:pt x="64092" y="298449"/>
                </a:lnTo>
                <a:lnTo>
                  <a:pt x="65588" y="299534"/>
                </a:lnTo>
                <a:lnTo>
                  <a:pt x="66585" y="301210"/>
                </a:lnTo>
                <a:lnTo>
                  <a:pt x="67250" y="303279"/>
                </a:lnTo>
                <a:lnTo>
                  <a:pt x="68646" y="304659"/>
                </a:lnTo>
                <a:lnTo>
                  <a:pt x="70529" y="305578"/>
                </a:lnTo>
                <a:lnTo>
                  <a:pt x="75161" y="306600"/>
                </a:lnTo>
                <a:lnTo>
                  <a:pt x="80395" y="307055"/>
                </a:lnTo>
                <a:lnTo>
                  <a:pt x="83124" y="308128"/>
                </a:lnTo>
                <a:lnTo>
                  <a:pt x="91516" y="313238"/>
                </a:lnTo>
                <a:lnTo>
                  <a:pt x="97190" y="314767"/>
                </a:lnTo>
                <a:lnTo>
                  <a:pt x="105737" y="315628"/>
                </a:lnTo>
                <a:lnTo>
                  <a:pt x="114303" y="315883"/>
                </a:lnTo>
                <a:lnTo>
                  <a:pt x="140017" y="315988"/>
                </a:lnTo>
                <a:lnTo>
                  <a:pt x="142875" y="315036"/>
                </a:lnTo>
                <a:lnTo>
                  <a:pt x="151448" y="310099"/>
                </a:lnTo>
                <a:lnTo>
                  <a:pt x="157162" y="308609"/>
                </a:lnTo>
                <a:lnTo>
                  <a:pt x="165735" y="307771"/>
                </a:lnTo>
                <a:lnTo>
                  <a:pt x="168592" y="306701"/>
                </a:lnTo>
                <a:lnTo>
                  <a:pt x="177165" y="301596"/>
                </a:lnTo>
                <a:lnTo>
                  <a:pt x="185738" y="298708"/>
                </a:lnTo>
                <a:lnTo>
                  <a:pt x="194310" y="293196"/>
                </a:lnTo>
                <a:lnTo>
                  <a:pt x="200025" y="291572"/>
                </a:lnTo>
                <a:lnTo>
                  <a:pt x="201930" y="290186"/>
                </a:lnTo>
                <a:lnTo>
                  <a:pt x="203200" y="288311"/>
                </a:lnTo>
                <a:lnTo>
                  <a:pt x="204046" y="286107"/>
                </a:lnTo>
                <a:lnTo>
                  <a:pt x="209789" y="278455"/>
                </a:lnTo>
                <a:lnTo>
                  <a:pt x="212249" y="276680"/>
                </a:lnTo>
                <a:lnTo>
                  <a:pt x="217523" y="274707"/>
                </a:lnTo>
                <a:lnTo>
                  <a:pt x="219311" y="272275"/>
                </a:lnTo>
                <a:lnTo>
                  <a:pt x="221297" y="264494"/>
                </a:lnTo>
                <a:lnTo>
                  <a:pt x="224719" y="257226"/>
                </a:lnTo>
                <a:lnTo>
                  <a:pt x="226966" y="253954"/>
                </a:lnTo>
                <a:lnTo>
                  <a:pt x="229461" y="247779"/>
                </a:lnTo>
                <a:lnTo>
                  <a:pt x="230127" y="244799"/>
                </a:lnTo>
                <a:lnTo>
                  <a:pt x="233406" y="238947"/>
                </a:lnTo>
                <a:lnTo>
                  <a:pt x="235614" y="236053"/>
                </a:lnTo>
                <a:lnTo>
                  <a:pt x="238067" y="230298"/>
                </a:lnTo>
                <a:lnTo>
                  <a:pt x="238721" y="227430"/>
                </a:lnTo>
                <a:lnTo>
                  <a:pt x="241989" y="221703"/>
                </a:lnTo>
                <a:lnTo>
                  <a:pt x="244193" y="218842"/>
                </a:lnTo>
                <a:lnTo>
                  <a:pt x="246643" y="213123"/>
                </a:lnTo>
                <a:lnTo>
                  <a:pt x="247732" y="206454"/>
                </a:lnTo>
                <a:lnTo>
                  <a:pt x="248216" y="197140"/>
                </a:lnTo>
                <a:lnTo>
                  <a:pt x="249297" y="192942"/>
                </a:lnTo>
                <a:lnTo>
                  <a:pt x="253039" y="185737"/>
                </a:lnTo>
                <a:lnTo>
                  <a:pt x="255337" y="179360"/>
                </a:lnTo>
                <a:lnTo>
                  <a:pt x="256630" y="170415"/>
                </a:lnTo>
                <a:lnTo>
                  <a:pt x="256933" y="163660"/>
                </a:lnTo>
                <a:lnTo>
                  <a:pt x="257144" y="142884"/>
                </a:lnTo>
                <a:lnTo>
                  <a:pt x="257172" y="124643"/>
                </a:lnTo>
                <a:lnTo>
                  <a:pt x="256221" y="121751"/>
                </a:lnTo>
                <a:lnTo>
                  <a:pt x="251283" y="113129"/>
                </a:lnTo>
                <a:lnTo>
                  <a:pt x="249794" y="107402"/>
                </a:lnTo>
                <a:lnTo>
                  <a:pt x="248955" y="98823"/>
                </a:lnTo>
                <a:lnTo>
                  <a:pt x="246219" y="90567"/>
                </a:lnTo>
                <a:lnTo>
                  <a:pt x="241828" y="81500"/>
                </a:lnTo>
                <a:lnTo>
                  <a:pt x="234953" y="71993"/>
                </a:lnTo>
                <a:lnTo>
                  <a:pt x="227368" y="63444"/>
                </a:lnTo>
                <a:lnTo>
                  <a:pt x="225873" y="60948"/>
                </a:lnTo>
                <a:lnTo>
                  <a:pt x="222818" y="52886"/>
                </a:lnTo>
                <a:lnTo>
                  <a:pt x="218728" y="47290"/>
                </a:lnTo>
                <a:lnTo>
                  <a:pt x="216303" y="45417"/>
                </a:lnTo>
                <a:lnTo>
                  <a:pt x="213735" y="44168"/>
                </a:lnTo>
                <a:lnTo>
                  <a:pt x="211070" y="43336"/>
                </a:lnTo>
                <a:lnTo>
                  <a:pt x="205569" y="39871"/>
                </a:lnTo>
                <a:lnTo>
                  <a:pt x="202769" y="37613"/>
                </a:lnTo>
                <a:lnTo>
                  <a:pt x="199949" y="36108"/>
                </a:lnTo>
                <a:lnTo>
                  <a:pt x="194277" y="34436"/>
                </a:lnTo>
                <a:lnTo>
                  <a:pt x="185728" y="33494"/>
                </a:lnTo>
                <a:lnTo>
                  <a:pt x="177162" y="33215"/>
                </a:lnTo>
                <a:lnTo>
                  <a:pt x="168909" y="30610"/>
                </a:lnTo>
                <a:lnTo>
                  <a:pt x="159843" y="27230"/>
                </a:lnTo>
                <a:lnTo>
                  <a:pt x="152639" y="25727"/>
                </a:lnTo>
                <a:lnTo>
                  <a:pt x="143228" y="24882"/>
                </a:lnTo>
                <a:lnTo>
                  <a:pt x="134408" y="24631"/>
                </a:lnTo>
                <a:lnTo>
                  <a:pt x="117167" y="24535"/>
                </a:lnTo>
                <a:lnTo>
                  <a:pt x="108907" y="27070"/>
                </a:lnTo>
                <a:lnTo>
                  <a:pt x="99838" y="30419"/>
                </a:lnTo>
                <a:lnTo>
                  <a:pt x="92633" y="31907"/>
                </a:lnTo>
                <a:lnTo>
                  <a:pt x="83715" y="32569"/>
                </a:lnTo>
                <a:lnTo>
                  <a:pt x="74355" y="32863"/>
                </a:lnTo>
                <a:lnTo>
                  <a:pt x="67019" y="32994"/>
                </a:lnTo>
                <a:lnTo>
                  <a:pt x="63729" y="33981"/>
                </a:lnTo>
                <a:lnTo>
                  <a:pt x="57534" y="37618"/>
                </a:lnTo>
                <a:lnTo>
                  <a:pt x="48691" y="45021"/>
                </a:lnTo>
                <a:lnTo>
                  <a:pt x="45796" y="46762"/>
                </a:lnTo>
                <a:lnTo>
                  <a:pt x="36217" y="50164"/>
                </a:lnTo>
                <a:lnTo>
                  <a:pt x="26892" y="54335"/>
                </a:lnTo>
                <a:lnTo>
                  <a:pt x="23642" y="56781"/>
                </a:lnTo>
                <a:lnTo>
                  <a:pt x="21477" y="59364"/>
                </a:lnTo>
                <a:lnTo>
                  <a:pt x="20033" y="62039"/>
                </a:lnTo>
                <a:lnTo>
                  <a:pt x="13348" y="67551"/>
                </a:lnTo>
                <a:lnTo>
                  <a:pt x="8900" y="70354"/>
                </a:lnTo>
                <a:lnTo>
                  <a:pt x="5933" y="73175"/>
                </a:lnTo>
                <a:lnTo>
                  <a:pt x="3956" y="76009"/>
                </a:lnTo>
                <a:lnTo>
                  <a:pt x="0" y="845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"/>
          <p:cNvSpPr/>
          <p:nvPr/>
        </p:nvSpPr>
        <p:spPr>
          <a:xfrm>
            <a:off x="937273" y="3420458"/>
            <a:ext cx="325742" cy="471458"/>
          </a:xfrm>
          <a:custGeom>
            <a:avLst/>
            <a:gdLst/>
            <a:ahLst/>
            <a:cxnLst/>
            <a:rect l="0" t="0" r="0" b="0"/>
            <a:pathLst>
              <a:path w="325742" h="471458">
                <a:moveTo>
                  <a:pt x="325741" y="42832"/>
                </a:moveTo>
                <a:lnTo>
                  <a:pt x="321191" y="38281"/>
                </a:lnTo>
                <a:lnTo>
                  <a:pt x="318897" y="36940"/>
                </a:lnTo>
                <a:lnTo>
                  <a:pt x="310141" y="34612"/>
                </a:lnTo>
                <a:lnTo>
                  <a:pt x="302058" y="27485"/>
                </a:lnTo>
                <a:lnTo>
                  <a:pt x="296800" y="22358"/>
                </a:lnTo>
                <a:lnTo>
                  <a:pt x="294065" y="20610"/>
                </a:lnTo>
                <a:lnTo>
                  <a:pt x="285664" y="17198"/>
                </a:lnTo>
                <a:lnTo>
                  <a:pt x="277143" y="11530"/>
                </a:lnTo>
                <a:lnTo>
                  <a:pt x="271439" y="9869"/>
                </a:lnTo>
                <a:lnTo>
                  <a:pt x="263190" y="9132"/>
                </a:lnTo>
                <a:lnTo>
                  <a:pt x="254126" y="8804"/>
                </a:lnTo>
                <a:lnTo>
                  <a:pt x="242715" y="8619"/>
                </a:lnTo>
                <a:lnTo>
                  <a:pt x="232961" y="8576"/>
                </a:lnTo>
                <a:lnTo>
                  <a:pt x="229598" y="7612"/>
                </a:lnTo>
                <a:lnTo>
                  <a:pt x="227356" y="6017"/>
                </a:lnTo>
                <a:lnTo>
                  <a:pt x="225861" y="4001"/>
                </a:lnTo>
                <a:lnTo>
                  <a:pt x="223912" y="2657"/>
                </a:lnTo>
                <a:lnTo>
                  <a:pt x="219206" y="1164"/>
                </a:lnTo>
                <a:lnTo>
                  <a:pt x="211400" y="500"/>
                </a:lnTo>
                <a:lnTo>
                  <a:pt x="201581" y="205"/>
                </a:lnTo>
                <a:lnTo>
                  <a:pt x="174124" y="0"/>
                </a:lnTo>
                <a:lnTo>
                  <a:pt x="166561" y="942"/>
                </a:lnTo>
                <a:lnTo>
                  <a:pt x="157709" y="2523"/>
                </a:lnTo>
                <a:lnTo>
                  <a:pt x="147997" y="4529"/>
                </a:lnTo>
                <a:lnTo>
                  <a:pt x="139618" y="5866"/>
                </a:lnTo>
                <a:lnTo>
                  <a:pt x="132126" y="6758"/>
                </a:lnTo>
                <a:lnTo>
                  <a:pt x="125227" y="7353"/>
                </a:lnTo>
                <a:lnTo>
                  <a:pt x="118723" y="7749"/>
                </a:lnTo>
                <a:lnTo>
                  <a:pt x="106416" y="8190"/>
                </a:lnTo>
                <a:lnTo>
                  <a:pt x="88777" y="8437"/>
                </a:lnTo>
                <a:lnTo>
                  <a:pt x="82993" y="9424"/>
                </a:lnTo>
                <a:lnTo>
                  <a:pt x="77231" y="11035"/>
                </a:lnTo>
                <a:lnTo>
                  <a:pt x="71486" y="13061"/>
                </a:lnTo>
                <a:lnTo>
                  <a:pt x="62561" y="15313"/>
                </a:lnTo>
                <a:lnTo>
                  <a:pt x="58848" y="15913"/>
                </a:lnTo>
                <a:lnTo>
                  <a:pt x="52182" y="19120"/>
                </a:lnTo>
                <a:lnTo>
                  <a:pt x="49071" y="21309"/>
                </a:lnTo>
                <a:lnTo>
                  <a:pt x="43074" y="23741"/>
                </a:lnTo>
                <a:lnTo>
                  <a:pt x="40142" y="24389"/>
                </a:lnTo>
                <a:lnTo>
                  <a:pt x="34343" y="27650"/>
                </a:lnTo>
                <a:lnTo>
                  <a:pt x="31464" y="29853"/>
                </a:lnTo>
                <a:lnTo>
                  <a:pt x="25724" y="37381"/>
                </a:lnTo>
                <a:lnTo>
                  <a:pt x="17137" y="49789"/>
                </a:lnTo>
                <a:lnTo>
                  <a:pt x="8561" y="59498"/>
                </a:lnTo>
                <a:lnTo>
                  <a:pt x="5703" y="62515"/>
                </a:lnTo>
                <a:lnTo>
                  <a:pt x="3797" y="66431"/>
                </a:lnTo>
                <a:lnTo>
                  <a:pt x="1116" y="80093"/>
                </a:lnTo>
                <a:lnTo>
                  <a:pt x="321" y="91548"/>
                </a:lnTo>
                <a:lnTo>
                  <a:pt x="135" y="101314"/>
                </a:lnTo>
                <a:lnTo>
                  <a:pt x="0" y="134388"/>
                </a:lnTo>
                <a:lnTo>
                  <a:pt x="948" y="139112"/>
                </a:lnTo>
                <a:lnTo>
                  <a:pt x="6833" y="151263"/>
                </a:lnTo>
                <a:lnTo>
                  <a:pt x="11919" y="161191"/>
                </a:lnTo>
                <a:lnTo>
                  <a:pt x="14815" y="174493"/>
                </a:lnTo>
                <a:lnTo>
                  <a:pt x="17054" y="188978"/>
                </a:lnTo>
                <a:lnTo>
                  <a:pt x="21225" y="201765"/>
                </a:lnTo>
                <a:lnTo>
                  <a:pt x="26253" y="213799"/>
                </a:lnTo>
                <a:lnTo>
                  <a:pt x="31663" y="226450"/>
                </a:lnTo>
                <a:lnTo>
                  <a:pt x="37242" y="241597"/>
                </a:lnTo>
                <a:lnTo>
                  <a:pt x="42897" y="255314"/>
                </a:lnTo>
                <a:lnTo>
                  <a:pt x="47633" y="267761"/>
                </a:lnTo>
                <a:lnTo>
                  <a:pt x="51251" y="286431"/>
                </a:lnTo>
                <a:lnTo>
                  <a:pt x="53213" y="293813"/>
                </a:lnTo>
                <a:lnTo>
                  <a:pt x="55473" y="301593"/>
                </a:lnTo>
                <a:lnTo>
                  <a:pt x="60525" y="315317"/>
                </a:lnTo>
                <a:lnTo>
                  <a:pt x="63205" y="321643"/>
                </a:lnTo>
                <a:lnTo>
                  <a:pt x="66184" y="336293"/>
                </a:lnTo>
                <a:lnTo>
                  <a:pt x="66978" y="344200"/>
                </a:lnTo>
                <a:lnTo>
                  <a:pt x="70400" y="358066"/>
                </a:lnTo>
                <a:lnTo>
                  <a:pt x="74144" y="370578"/>
                </a:lnTo>
                <a:lnTo>
                  <a:pt x="75808" y="382489"/>
                </a:lnTo>
                <a:lnTo>
                  <a:pt x="79087" y="394133"/>
                </a:lnTo>
                <a:lnTo>
                  <a:pt x="82767" y="405658"/>
                </a:lnTo>
                <a:lnTo>
                  <a:pt x="84403" y="417130"/>
                </a:lnTo>
                <a:lnTo>
                  <a:pt x="85324" y="429748"/>
                </a:lnTo>
                <a:lnTo>
                  <a:pt x="85597" y="444070"/>
                </a:lnTo>
                <a:lnTo>
                  <a:pt x="85677" y="455828"/>
                </a:lnTo>
                <a:lnTo>
                  <a:pt x="86641" y="459133"/>
                </a:lnTo>
                <a:lnTo>
                  <a:pt x="90252" y="465344"/>
                </a:lnTo>
                <a:lnTo>
                  <a:pt x="90644" y="467382"/>
                </a:lnTo>
                <a:lnTo>
                  <a:pt x="89952" y="468740"/>
                </a:lnTo>
                <a:lnTo>
                  <a:pt x="85711" y="47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"/>
          <p:cNvSpPr/>
          <p:nvPr/>
        </p:nvSpPr>
        <p:spPr>
          <a:xfrm>
            <a:off x="697338" y="3703320"/>
            <a:ext cx="445662" cy="94298"/>
          </a:xfrm>
          <a:custGeom>
            <a:avLst/>
            <a:gdLst/>
            <a:ahLst/>
            <a:cxnLst/>
            <a:rect l="0" t="0" r="0" b="0"/>
            <a:pathLst>
              <a:path w="445662" h="94298">
                <a:moveTo>
                  <a:pt x="25609" y="94297"/>
                </a:moveTo>
                <a:lnTo>
                  <a:pt x="0" y="94297"/>
                </a:lnTo>
                <a:lnTo>
                  <a:pt x="2480" y="91757"/>
                </a:lnTo>
                <a:lnTo>
                  <a:pt x="4474" y="89746"/>
                </a:lnTo>
                <a:lnTo>
                  <a:pt x="6757" y="88405"/>
                </a:lnTo>
                <a:lnTo>
                  <a:pt x="11833" y="86916"/>
                </a:lnTo>
                <a:lnTo>
                  <a:pt x="20045" y="86078"/>
                </a:lnTo>
                <a:lnTo>
                  <a:pt x="22852" y="85008"/>
                </a:lnTo>
                <a:lnTo>
                  <a:pt x="25676" y="83341"/>
                </a:lnTo>
                <a:lnTo>
                  <a:pt x="28511" y="81278"/>
                </a:lnTo>
                <a:lnTo>
                  <a:pt x="39281" y="78986"/>
                </a:lnTo>
                <a:lnTo>
                  <a:pt x="52641" y="77015"/>
                </a:lnTo>
                <a:lnTo>
                  <a:pt x="58870" y="75155"/>
                </a:lnTo>
                <a:lnTo>
                  <a:pt x="71824" y="70550"/>
                </a:lnTo>
                <a:lnTo>
                  <a:pt x="111775" y="57033"/>
                </a:lnTo>
                <a:lnTo>
                  <a:pt x="121153" y="54214"/>
                </a:lnTo>
                <a:lnTo>
                  <a:pt x="151603" y="45697"/>
                </a:lnTo>
                <a:lnTo>
                  <a:pt x="170189" y="39994"/>
                </a:lnTo>
                <a:lnTo>
                  <a:pt x="196717" y="31429"/>
                </a:lnTo>
                <a:lnTo>
                  <a:pt x="206356" y="28573"/>
                </a:lnTo>
                <a:lnTo>
                  <a:pt x="227226" y="22859"/>
                </a:lnTo>
                <a:lnTo>
                  <a:pt x="237173" y="20954"/>
                </a:lnTo>
                <a:lnTo>
                  <a:pt x="246662" y="19684"/>
                </a:lnTo>
                <a:lnTo>
                  <a:pt x="255845" y="18838"/>
                </a:lnTo>
                <a:lnTo>
                  <a:pt x="264824" y="17321"/>
                </a:lnTo>
                <a:lnTo>
                  <a:pt x="273669" y="15357"/>
                </a:lnTo>
                <a:lnTo>
                  <a:pt x="282422" y="13095"/>
                </a:lnTo>
                <a:lnTo>
                  <a:pt x="290163" y="11588"/>
                </a:lnTo>
                <a:lnTo>
                  <a:pt x="303843" y="9912"/>
                </a:lnTo>
                <a:lnTo>
                  <a:pt x="311111" y="9465"/>
                </a:lnTo>
                <a:lnTo>
                  <a:pt x="326806" y="8969"/>
                </a:lnTo>
                <a:lnTo>
                  <a:pt x="359337" y="8624"/>
                </a:lnTo>
                <a:lnTo>
                  <a:pt x="382678" y="8582"/>
                </a:lnTo>
                <a:lnTo>
                  <a:pt x="394174" y="6037"/>
                </a:lnTo>
                <a:lnTo>
                  <a:pt x="399906" y="4024"/>
                </a:lnTo>
                <a:lnTo>
                  <a:pt x="412525" y="1192"/>
                </a:lnTo>
                <a:lnTo>
                  <a:pt x="421727" y="530"/>
                </a:lnTo>
                <a:lnTo>
                  <a:pt x="435077" y="157"/>
                </a:lnTo>
                <a:lnTo>
                  <a:pt x="4456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"/>
          <p:cNvSpPr/>
          <p:nvPr/>
        </p:nvSpPr>
        <p:spPr>
          <a:xfrm>
            <a:off x="1143004" y="3429107"/>
            <a:ext cx="188591" cy="441929"/>
          </a:xfrm>
          <a:custGeom>
            <a:avLst/>
            <a:gdLst/>
            <a:ahLst/>
            <a:cxnLst/>
            <a:rect l="0" t="0" r="0" b="0"/>
            <a:pathLst>
              <a:path w="188591" h="441929">
                <a:moveTo>
                  <a:pt x="162873" y="17038"/>
                </a:moveTo>
                <a:lnTo>
                  <a:pt x="162873" y="0"/>
                </a:lnTo>
                <a:lnTo>
                  <a:pt x="158322" y="4475"/>
                </a:lnTo>
                <a:lnTo>
                  <a:pt x="150941" y="11834"/>
                </a:lnTo>
                <a:lnTo>
                  <a:pt x="147298" y="14521"/>
                </a:lnTo>
                <a:lnTo>
                  <a:pt x="142965" y="17265"/>
                </a:lnTo>
                <a:lnTo>
                  <a:pt x="138171" y="20047"/>
                </a:lnTo>
                <a:lnTo>
                  <a:pt x="134022" y="23806"/>
                </a:lnTo>
                <a:lnTo>
                  <a:pt x="130304" y="28218"/>
                </a:lnTo>
                <a:lnTo>
                  <a:pt x="126873" y="33063"/>
                </a:lnTo>
                <a:lnTo>
                  <a:pt x="122680" y="37246"/>
                </a:lnTo>
                <a:lnTo>
                  <a:pt x="117980" y="40988"/>
                </a:lnTo>
                <a:lnTo>
                  <a:pt x="112942" y="44434"/>
                </a:lnTo>
                <a:lnTo>
                  <a:pt x="107678" y="48637"/>
                </a:lnTo>
                <a:lnTo>
                  <a:pt x="102264" y="53344"/>
                </a:lnTo>
                <a:lnTo>
                  <a:pt x="96750" y="58387"/>
                </a:lnTo>
                <a:lnTo>
                  <a:pt x="92121" y="64606"/>
                </a:lnTo>
                <a:lnTo>
                  <a:pt x="88082" y="71610"/>
                </a:lnTo>
                <a:lnTo>
                  <a:pt x="84438" y="79137"/>
                </a:lnTo>
                <a:lnTo>
                  <a:pt x="80103" y="86059"/>
                </a:lnTo>
                <a:lnTo>
                  <a:pt x="75308" y="92580"/>
                </a:lnTo>
                <a:lnTo>
                  <a:pt x="70206" y="98831"/>
                </a:lnTo>
                <a:lnTo>
                  <a:pt x="64900" y="105857"/>
                </a:lnTo>
                <a:lnTo>
                  <a:pt x="53924" y="121283"/>
                </a:lnTo>
                <a:lnTo>
                  <a:pt x="49283" y="128444"/>
                </a:lnTo>
                <a:lnTo>
                  <a:pt x="45236" y="135124"/>
                </a:lnTo>
                <a:lnTo>
                  <a:pt x="41586" y="141482"/>
                </a:lnTo>
                <a:lnTo>
                  <a:pt x="37247" y="148578"/>
                </a:lnTo>
                <a:lnTo>
                  <a:pt x="27347" y="164082"/>
                </a:lnTo>
                <a:lnTo>
                  <a:pt x="22992" y="172217"/>
                </a:lnTo>
                <a:lnTo>
                  <a:pt x="19137" y="180499"/>
                </a:lnTo>
                <a:lnTo>
                  <a:pt x="15614" y="188876"/>
                </a:lnTo>
                <a:lnTo>
                  <a:pt x="9159" y="203265"/>
                </a:lnTo>
                <a:lnTo>
                  <a:pt x="4068" y="216010"/>
                </a:lnTo>
                <a:lnTo>
                  <a:pt x="1805" y="228025"/>
                </a:lnTo>
                <a:lnTo>
                  <a:pt x="1202" y="234848"/>
                </a:lnTo>
                <a:lnTo>
                  <a:pt x="800" y="242255"/>
                </a:lnTo>
                <a:lnTo>
                  <a:pt x="353" y="257152"/>
                </a:lnTo>
                <a:lnTo>
                  <a:pt x="42" y="288135"/>
                </a:lnTo>
                <a:lnTo>
                  <a:pt x="0" y="330139"/>
                </a:lnTo>
                <a:lnTo>
                  <a:pt x="951" y="335309"/>
                </a:lnTo>
                <a:lnTo>
                  <a:pt x="6840" y="348089"/>
                </a:lnTo>
                <a:lnTo>
                  <a:pt x="11928" y="358164"/>
                </a:lnTo>
                <a:lnTo>
                  <a:pt x="15570" y="363518"/>
                </a:lnTo>
                <a:lnTo>
                  <a:pt x="19904" y="368992"/>
                </a:lnTo>
                <a:lnTo>
                  <a:pt x="24697" y="374546"/>
                </a:lnTo>
                <a:lnTo>
                  <a:pt x="32564" y="383258"/>
                </a:lnTo>
                <a:lnTo>
                  <a:pt x="35995" y="386915"/>
                </a:lnTo>
                <a:lnTo>
                  <a:pt x="39235" y="391257"/>
                </a:lnTo>
                <a:lnTo>
                  <a:pt x="42348" y="396057"/>
                </a:lnTo>
                <a:lnTo>
                  <a:pt x="45375" y="401162"/>
                </a:lnTo>
                <a:lnTo>
                  <a:pt x="49299" y="405518"/>
                </a:lnTo>
                <a:lnTo>
                  <a:pt x="53819" y="409374"/>
                </a:lnTo>
                <a:lnTo>
                  <a:pt x="58738" y="412898"/>
                </a:lnTo>
                <a:lnTo>
                  <a:pt x="62970" y="416200"/>
                </a:lnTo>
                <a:lnTo>
                  <a:pt x="66743" y="419353"/>
                </a:lnTo>
                <a:lnTo>
                  <a:pt x="70211" y="422408"/>
                </a:lnTo>
                <a:lnTo>
                  <a:pt x="76605" y="428342"/>
                </a:lnTo>
                <a:lnTo>
                  <a:pt x="79644" y="431258"/>
                </a:lnTo>
                <a:lnTo>
                  <a:pt x="83574" y="433202"/>
                </a:lnTo>
                <a:lnTo>
                  <a:pt x="88100" y="434498"/>
                </a:lnTo>
                <a:lnTo>
                  <a:pt x="93022" y="435362"/>
                </a:lnTo>
                <a:lnTo>
                  <a:pt x="98208" y="435938"/>
                </a:lnTo>
                <a:lnTo>
                  <a:pt x="103570" y="436322"/>
                </a:lnTo>
                <a:lnTo>
                  <a:pt x="109050" y="436578"/>
                </a:lnTo>
                <a:lnTo>
                  <a:pt x="114609" y="437701"/>
                </a:lnTo>
                <a:lnTo>
                  <a:pt x="120219" y="439403"/>
                </a:lnTo>
                <a:lnTo>
                  <a:pt x="125865" y="441489"/>
                </a:lnTo>
                <a:lnTo>
                  <a:pt x="131533" y="441928"/>
                </a:lnTo>
                <a:lnTo>
                  <a:pt x="137217" y="441268"/>
                </a:lnTo>
                <a:lnTo>
                  <a:pt x="142912" y="439875"/>
                </a:lnTo>
                <a:lnTo>
                  <a:pt x="148613" y="438947"/>
                </a:lnTo>
                <a:lnTo>
                  <a:pt x="154319" y="438328"/>
                </a:lnTo>
                <a:lnTo>
                  <a:pt x="160028" y="437915"/>
                </a:lnTo>
                <a:lnTo>
                  <a:pt x="164786" y="436688"/>
                </a:lnTo>
                <a:lnTo>
                  <a:pt x="168911" y="434917"/>
                </a:lnTo>
                <a:lnTo>
                  <a:pt x="172613" y="432784"/>
                </a:lnTo>
                <a:lnTo>
                  <a:pt x="176034" y="431362"/>
                </a:lnTo>
                <a:lnTo>
                  <a:pt x="179267" y="430414"/>
                </a:lnTo>
                <a:lnTo>
                  <a:pt x="188590" y="4285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9"/>
          <p:cNvSpPr/>
          <p:nvPr/>
        </p:nvSpPr>
        <p:spPr>
          <a:xfrm>
            <a:off x="1357312" y="3643312"/>
            <a:ext cx="291466" cy="162481"/>
          </a:xfrm>
          <a:custGeom>
            <a:avLst/>
            <a:gdLst/>
            <a:ahLst/>
            <a:cxnLst/>
            <a:rect l="0" t="0" r="0" b="0"/>
            <a:pathLst>
              <a:path w="291466" h="162481">
                <a:moveTo>
                  <a:pt x="8572" y="0"/>
                </a:moveTo>
                <a:lnTo>
                  <a:pt x="0" y="0"/>
                </a:lnTo>
                <a:lnTo>
                  <a:pt x="4551" y="4551"/>
                </a:lnTo>
                <a:lnTo>
                  <a:pt x="11865" y="9325"/>
                </a:lnTo>
                <a:lnTo>
                  <a:pt x="16483" y="11932"/>
                </a:lnTo>
                <a:lnTo>
                  <a:pt x="26693" y="17368"/>
                </a:lnTo>
                <a:lnTo>
                  <a:pt x="32083" y="20151"/>
                </a:lnTo>
                <a:lnTo>
                  <a:pt x="36628" y="22959"/>
                </a:lnTo>
                <a:lnTo>
                  <a:pt x="40611" y="25784"/>
                </a:lnTo>
                <a:lnTo>
                  <a:pt x="44219" y="28619"/>
                </a:lnTo>
                <a:lnTo>
                  <a:pt x="48529" y="30509"/>
                </a:lnTo>
                <a:lnTo>
                  <a:pt x="53308" y="31770"/>
                </a:lnTo>
                <a:lnTo>
                  <a:pt x="58399" y="32610"/>
                </a:lnTo>
                <a:lnTo>
                  <a:pt x="63697" y="35075"/>
                </a:lnTo>
                <a:lnTo>
                  <a:pt x="69135" y="38623"/>
                </a:lnTo>
                <a:lnTo>
                  <a:pt x="74665" y="42894"/>
                </a:lnTo>
                <a:lnTo>
                  <a:pt x="80257" y="46693"/>
                </a:lnTo>
                <a:lnTo>
                  <a:pt x="85889" y="50179"/>
                </a:lnTo>
                <a:lnTo>
                  <a:pt x="91549" y="53455"/>
                </a:lnTo>
                <a:lnTo>
                  <a:pt x="102919" y="59636"/>
                </a:lnTo>
                <a:lnTo>
                  <a:pt x="108617" y="62617"/>
                </a:lnTo>
                <a:lnTo>
                  <a:pt x="113369" y="65557"/>
                </a:lnTo>
                <a:lnTo>
                  <a:pt x="117489" y="68470"/>
                </a:lnTo>
                <a:lnTo>
                  <a:pt x="121189" y="71364"/>
                </a:lnTo>
                <a:lnTo>
                  <a:pt x="126513" y="74246"/>
                </a:lnTo>
                <a:lnTo>
                  <a:pt x="132919" y="77120"/>
                </a:lnTo>
                <a:lnTo>
                  <a:pt x="140048" y="79989"/>
                </a:lnTo>
                <a:lnTo>
                  <a:pt x="146705" y="82853"/>
                </a:lnTo>
                <a:lnTo>
                  <a:pt x="159182" y="88576"/>
                </a:lnTo>
                <a:lnTo>
                  <a:pt x="164224" y="92388"/>
                </a:lnTo>
                <a:lnTo>
                  <a:pt x="168538" y="96835"/>
                </a:lnTo>
                <a:lnTo>
                  <a:pt x="172366" y="101704"/>
                </a:lnTo>
                <a:lnTo>
                  <a:pt x="177776" y="105903"/>
                </a:lnTo>
                <a:lnTo>
                  <a:pt x="184240" y="109655"/>
                </a:lnTo>
                <a:lnTo>
                  <a:pt x="191406" y="113108"/>
                </a:lnTo>
                <a:lnTo>
                  <a:pt x="197137" y="116363"/>
                </a:lnTo>
                <a:lnTo>
                  <a:pt x="201909" y="119485"/>
                </a:lnTo>
                <a:lnTo>
                  <a:pt x="206044" y="122520"/>
                </a:lnTo>
                <a:lnTo>
                  <a:pt x="210705" y="125495"/>
                </a:lnTo>
                <a:lnTo>
                  <a:pt x="215718" y="128431"/>
                </a:lnTo>
                <a:lnTo>
                  <a:pt x="220964" y="131340"/>
                </a:lnTo>
                <a:lnTo>
                  <a:pt x="225414" y="134233"/>
                </a:lnTo>
                <a:lnTo>
                  <a:pt x="229334" y="137113"/>
                </a:lnTo>
                <a:lnTo>
                  <a:pt x="232899" y="139986"/>
                </a:lnTo>
                <a:lnTo>
                  <a:pt x="237181" y="142854"/>
                </a:lnTo>
                <a:lnTo>
                  <a:pt x="241941" y="145719"/>
                </a:lnTo>
                <a:lnTo>
                  <a:pt x="254166" y="152609"/>
                </a:lnTo>
                <a:lnTo>
                  <a:pt x="271672" y="161537"/>
                </a:lnTo>
                <a:lnTo>
                  <a:pt x="275683" y="162282"/>
                </a:lnTo>
                <a:lnTo>
                  <a:pt x="278086" y="162480"/>
                </a:lnTo>
                <a:lnTo>
                  <a:pt x="280641" y="161660"/>
                </a:lnTo>
                <a:lnTo>
                  <a:pt x="283296" y="160161"/>
                </a:lnTo>
                <a:lnTo>
                  <a:pt x="291465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"/>
          <p:cNvSpPr/>
          <p:nvPr/>
        </p:nvSpPr>
        <p:spPr>
          <a:xfrm>
            <a:off x="1357357" y="3600563"/>
            <a:ext cx="239986" cy="291193"/>
          </a:xfrm>
          <a:custGeom>
            <a:avLst/>
            <a:gdLst/>
            <a:ahLst/>
            <a:cxnLst/>
            <a:rect l="0" t="0" r="0" b="0"/>
            <a:pathLst>
              <a:path w="239986" h="291193">
                <a:moveTo>
                  <a:pt x="239985" y="17032"/>
                </a:moveTo>
                <a:lnTo>
                  <a:pt x="235434" y="12481"/>
                </a:lnTo>
                <a:lnTo>
                  <a:pt x="233141" y="11140"/>
                </a:lnTo>
                <a:lnTo>
                  <a:pt x="228053" y="9651"/>
                </a:lnTo>
                <a:lnTo>
                  <a:pt x="226315" y="8301"/>
                </a:lnTo>
                <a:lnTo>
                  <a:pt x="225157" y="6449"/>
                </a:lnTo>
                <a:lnTo>
                  <a:pt x="224385" y="4261"/>
                </a:lnTo>
                <a:lnTo>
                  <a:pt x="222917" y="2803"/>
                </a:lnTo>
                <a:lnTo>
                  <a:pt x="220986" y="1831"/>
                </a:lnTo>
                <a:lnTo>
                  <a:pt x="215595" y="271"/>
                </a:lnTo>
                <a:lnTo>
                  <a:pt x="210110" y="0"/>
                </a:lnTo>
                <a:lnTo>
                  <a:pt x="208638" y="915"/>
                </a:lnTo>
                <a:lnTo>
                  <a:pt x="207657" y="2477"/>
                </a:lnTo>
                <a:lnTo>
                  <a:pt x="205615" y="7705"/>
                </a:lnTo>
                <a:lnTo>
                  <a:pt x="201532" y="16379"/>
                </a:lnTo>
                <a:lnTo>
                  <a:pt x="196542" y="24044"/>
                </a:lnTo>
                <a:lnTo>
                  <a:pt x="190197" y="31578"/>
                </a:lnTo>
                <a:lnTo>
                  <a:pt x="181027" y="41277"/>
                </a:lnTo>
                <a:lnTo>
                  <a:pt x="175915" y="47483"/>
                </a:lnTo>
                <a:lnTo>
                  <a:pt x="170601" y="54477"/>
                </a:lnTo>
                <a:lnTo>
                  <a:pt x="165154" y="61998"/>
                </a:lnTo>
                <a:lnTo>
                  <a:pt x="159618" y="68916"/>
                </a:lnTo>
                <a:lnTo>
                  <a:pt x="154022" y="75434"/>
                </a:lnTo>
                <a:lnTo>
                  <a:pt x="148386" y="81684"/>
                </a:lnTo>
                <a:lnTo>
                  <a:pt x="142724" y="89661"/>
                </a:lnTo>
                <a:lnTo>
                  <a:pt x="137044" y="98789"/>
                </a:lnTo>
                <a:lnTo>
                  <a:pt x="131353" y="108684"/>
                </a:lnTo>
                <a:lnTo>
                  <a:pt x="125654" y="118138"/>
                </a:lnTo>
                <a:lnTo>
                  <a:pt x="114241" y="136263"/>
                </a:lnTo>
                <a:lnTo>
                  <a:pt x="107578" y="145097"/>
                </a:lnTo>
                <a:lnTo>
                  <a:pt x="100279" y="153843"/>
                </a:lnTo>
                <a:lnTo>
                  <a:pt x="92555" y="162532"/>
                </a:lnTo>
                <a:lnTo>
                  <a:pt x="85501" y="171182"/>
                </a:lnTo>
                <a:lnTo>
                  <a:pt x="78893" y="179806"/>
                </a:lnTo>
                <a:lnTo>
                  <a:pt x="72583" y="188413"/>
                </a:lnTo>
                <a:lnTo>
                  <a:pt x="60492" y="205596"/>
                </a:lnTo>
                <a:lnTo>
                  <a:pt x="54600" y="214179"/>
                </a:lnTo>
                <a:lnTo>
                  <a:pt x="48768" y="221806"/>
                </a:lnTo>
                <a:lnTo>
                  <a:pt x="42974" y="228795"/>
                </a:lnTo>
                <a:lnTo>
                  <a:pt x="32410" y="240689"/>
                </a:lnTo>
                <a:lnTo>
                  <a:pt x="24539" y="249150"/>
                </a:lnTo>
                <a:lnTo>
                  <a:pt x="21107" y="253692"/>
                </a:lnTo>
                <a:lnTo>
                  <a:pt x="17866" y="258625"/>
                </a:lnTo>
                <a:lnTo>
                  <a:pt x="14753" y="263819"/>
                </a:lnTo>
                <a:lnTo>
                  <a:pt x="8754" y="272130"/>
                </a:lnTo>
                <a:lnTo>
                  <a:pt x="5821" y="275680"/>
                </a:lnTo>
                <a:lnTo>
                  <a:pt x="2562" y="282164"/>
                </a:lnTo>
                <a:lnTo>
                  <a:pt x="0" y="291192"/>
                </a:lnTo>
                <a:lnTo>
                  <a:pt x="6746" y="284545"/>
                </a:lnTo>
                <a:lnTo>
                  <a:pt x="8527" y="2827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"/>
          <p:cNvSpPr/>
          <p:nvPr/>
        </p:nvSpPr>
        <p:spPr>
          <a:xfrm>
            <a:off x="1537334" y="3466993"/>
            <a:ext cx="248411" cy="459059"/>
          </a:xfrm>
          <a:custGeom>
            <a:avLst/>
            <a:gdLst/>
            <a:ahLst/>
            <a:cxnLst/>
            <a:rect l="0" t="0" r="0" b="0"/>
            <a:pathLst>
              <a:path w="248411" h="459059">
                <a:moveTo>
                  <a:pt x="0" y="13442"/>
                </a:moveTo>
                <a:lnTo>
                  <a:pt x="0" y="6061"/>
                </a:lnTo>
                <a:lnTo>
                  <a:pt x="953" y="5664"/>
                </a:lnTo>
                <a:lnTo>
                  <a:pt x="4551" y="5222"/>
                </a:lnTo>
                <a:lnTo>
                  <a:pt x="6844" y="4152"/>
                </a:lnTo>
                <a:lnTo>
                  <a:pt x="11932" y="423"/>
                </a:lnTo>
                <a:lnTo>
                  <a:pt x="15575" y="0"/>
                </a:lnTo>
                <a:lnTo>
                  <a:pt x="19909" y="670"/>
                </a:lnTo>
                <a:lnTo>
                  <a:pt x="24703" y="2070"/>
                </a:lnTo>
                <a:lnTo>
                  <a:pt x="28851" y="3003"/>
                </a:lnTo>
                <a:lnTo>
                  <a:pt x="36000" y="4040"/>
                </a:lnTo>
                <a:lnTo>
                  <a:pt x="41145" y="4316"/>
                </a:lnTo>
                <a:lnTo>
                  <a:pt x="54482" y="4623"/>
                </a:lnTo>
                <a:lnTo>
                  <a:pt x="61087" y="5658"/>
                </a:lnTo>
                <a:lnTo>
                  <a:pt x="67394" y="7300"/>
                </a:lnTo>
                <a:lnTo>
                  <a:pt x="73505" y="9347"/>
                </a:lnTo>
                <a:lnTo>
                  <a:pt x="79483" y="11664"/>
                </a:lnTo>
                <a:lnTo>
                  <a:pt x="85374" y="14162"/>
                </a:lnTo>
                <a:lnTo>
                  <a:pt x="91206" y="16779"/>
                </a:lnTo>
                <a:lnTo>
                  <a:pt x="97952" y="19477"/>
                </a:lnTo>
                <a:lnTo>
                  <a:pt x="113067" y="25014"/>
                </a:lnTo>
                <a:lnTo>
                  <a:pt x="121098" y="28776"/>
                </a:lnTo>
                <a:lnTo>
                  <a:pt x="129310" y="33190"/>
                </a:lnTo>
                <a:lnTo>
                  <a:pt x="137642" y="38037"/>
                </a:lnTo>
                <a:lnTo>
                  <a:pt x="145101" y="43174"/>
                </a:lnTo>
                <a:lnTo>
                  <a:pt x="151979" y="48503"/>
                </a:lnTo>
                <a:lnTo>
                  <a:pt x="158470" y="53961"/>
                </a:lnTo>
                <a:lnTo>
                  <a:pt x="164702" y="59504"/>
                </a:lnTo>
                <a:lnTo>
                  <a:pt x="176706" y="70744"/>
                </a:lnTo>
                <a:lnTo>
                  <a:pt x="199935" y="93482"/>
                </a:lnTo>
                <a:lnTo>
                  <a:pt x="211415" y="104895"/>
                </a:lnTo>
                <a:lnTo>
                  <a:pt x="217143" y="111558"/>
                </a:lnTo>
                <a:lnTo>
                  <a:pt x="222868" y="118857"/>
                </a:lnTo>
                <a:lnTo>
                  <a:pt x="228589" y="126581"/>
                </a:lnTo>
                <a:lnTo>
                  <a:pt x="233355" y="135540"/>
                </a:lnTo>
                <a:lnTo>
                  <a:pt x="237485" y="145324"/>
                </a:lnTo>
                <a:lnTo>
                  <a:pt x="241191" y="155656"/>
                </a:lnTo>
                <a:lnTo>
                  <a:pt x="243662" y="165401"/>
                </a:lnTo>
                <a:lnTo>
                  <a:pt x="245309" y="174755"/>
                </a:lnTo>
                <a:lnTo>
                  <a:pt x="246407" y="183849"/>
                </a:lnTo>
                <a:lnTo>
                  <a:pt x="247139" y="193721"/>
                </a:lnTo>
                <a:lnTo>
                  <a:pt x="247627" y="204113"/>
                </a:lnTo>
                <a:lnTo>
                  <a:pt x="248169" y="225819"/>
                </a:lnTo>
                <a:lnTo>
                  <a:pt x="248410" y="248167"/>
                </a:lnTo>
                <a:lnTo>
                  <a:pt x="247522" y="259460"/>
                </a:lnTo>
                <a:lnTo>
                  <a:pt x="245977" y="270799"/>
                </a:lnTo>
                <a:lnTo>
                  <a:pt x="243995" y="282168"/>
                </a:lnTo>
                <a:lnTo>
                  <a:pt x="241721" y="292605"/>
                </a:lnTo>
                <a:lnTo>
                  <a:pt x="239252" y="302421"/>
                </a:lnTo>
                <a:lnTo>
                  <a:pt x="236654" y="311822"/>
                </a:lnTo>
                <a:lnTo>
                  <a:pt x="233017" y="321899"/>
                </a:lnTo>
                <a:lnTo>
                  <a:pt x="228687" y="332428"/>
                </a:lnTo>
                <a:lnTo>
                  <a:pt x="223896" y="343256"/>
                </a:lnTo>
                <a:lnTo>
                  <a:pt x="219749" y="353333"/>
                </a:lnTo>
                <a:lnTo>
                  <a:pt x="216032" y="362908"/>
                </a:lnTo>
                <a:lnTo>
                  <a:pt x="212602" y="372149"/>
                </a:lnTo>
                <a:lnTo>
                  <a:pt x="208410" y="381168"/>
                </a:lnTo>
                <a:lnTo>
                  <a:pt x="203710" y="390037"/>
                </a:lnTo>
                <a:lnTo>
                  <a:pt x="194361" y="406560"/>
                </a:lnTo>
                <a:lnTo>
                  <a:pt x="187030" y="420253"/>
                </a:lnTo>
                <a:lnTo>
                  <a:pt x="182789" y="425620"/>
                </a:lnTo>
                <a:lnTo>
                  <a:pt x="178057" y="430149"/>
                </a:lnTo>
                <a:lnTo>
                  <a:pt x="172998" y="434122"/>
                </a:lnTo>
                <a:lnTo>
                  <a:pt x="169624" y="437722"/>
                </a:lnTo>
                <a:lnTo>
                  <a:pt x="167376" y="441076"/>
                </a:lnTo>
                <a:lnTo>
                  <a:pt x="163924" y="447341"/>
                </a:lnTo>
                <a:lnTo>
                  <a:pt x="156488" y="456585"/>
                </a:lnTo>
                <a:lnTo>
                  <a:pt x="154433" y="459058"/>
                </a:lnTo>
                <a:lnTo>
                  <a:pt x="154310" y="448623"/>
                </a:lnTo>
                <a:lnTo>
                  <a:pt x="154305" y="4420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"/>
          <p:cNvSpPr/>
          <p:nvPr/>
        </p:nvSpPr>
        <p:spPr>
          <a:xfrm>
            <a:off x="1897379" y="3626167"/>
            <a:ext cx="308611" cy="60009"/>
          </a:xfrm>
          <a:custGeom>
            <a:avLst/>
            <a:gdLst/>
            <a:ahLst/>
            <a:cxnLst/>
            <a:rect l="0" t="0" r="0" b="0"/>
            <a:pathLst>
              <a:path w="308611" h="60009">
                <a:moveTo>
                  <a:pt x="0" y="60008"/>
                </a:moveTo>
                <a:lnTo>
                  <a:pt x="0" y="55457"/>
                </a:lnTo>
                <a:lnTo>
                  <a:pt x="953" y="53164"/>
                </a:lnTo>
                <a:lnTo>
                  <a:pt x="2540" y="50682"/>
                </a:lnTo>
                <a:lnTo>
                  <a:pt x="7381" y="44407"/>
                </a:lnTo>
                <a:lnTo>
                  <a:pt x="9684" y="42940"/>
                </a:lnTo>
                <a:lnTo>
                  <a:pt x="13123" y="41009"/>
                </a:lnTo>
                <a:lnTo>
                  <a:pt x="17321" y="38769"/>
                </a:lnTo>
                <a:lnTo>
                  <a:pt x="22025" y="37276"/>
                </a:lnTo>
                <a:lnTo>
                  <a:pt x="27066" y="36281"/>
                </a:lnTo>
                <a:lnTo>
                  <a:pt x="32332" y="35617"/>
                </a:lnTo>
                <a:lnTo>
                  <a:pt x="37747" y="35175"/>
                </a:lnTo>
                <a:lnTo>
                  <a:pt x="43262" y="34880"/>
                </a:lnTo>
                <a:lnTo>
                  <a:pt x="48844" y="34683"/>
                </a:lnTo>
                <a:lnTo>
                  <a:pt x="54470" y="33600"/>
                </a:lnTo>
                <a:lnTo>
                  <a:pt x="60126" y="31925"/>
                </a:lnTo>
                <a:lnTo>
                  <a:pt x="65802" y="29856"/>
                </a:lnTo>
                <a:lnTo>
                  <a:pt x="71491" y="28476"/>
                </a:lnTo>
                <a:lnTo>
                  <a:pt x="77188" y="27557"/>
                </a:lnTo>
                <a:lnTo>
                  <a:pt x="82891" y="26944"/>
                </a:lnTo>
                <a:lnTo>
                  <a:pt x="89551" y="25582"/>
                </a:lnTo>
                <a:lnTo>
                  <a:pt x="96848" y="23723"/>
                </a:lnTo>
                <a:lnTo>
                  <a:pt x="104571" y="21530"/>
                </a:lnTo>
                <a:lnTo>
                  <a:pt x="112576" y="20068"/>
                </a:lnTo>
                <a:lnTo>
                  <a:pt x="120771" y="19094"/>
                </a:lnTo>
                <a:lnTo>
                  <a:pt x="129092" y="18445"/>
                </a:lnTo>
                <a:lnTo>
                  <a:pt x="137496" y="17059"/>
                </a:lnTo>
                <a:lnTo>
                  <a:pt x="145957" y="15183"/>
                </a:lnTo>
                <a:lnTo>
                  <a:pt x="154455" y="12979"/>
                </a:lnTo>
                <a:lnTo>
                  <a:pt x="162025" y="11510"/>
                </a:lnTo>
                <a:lnTo>
                  <a:pt x="168977" y="10531"/>
                </a:lnTo>
                <a:lnTo>
                  <a:pt x="175516" y="9878"/>
                </a:lnTo>
                <a:lnTo>
                  <a:pt x="182733" y="8490"/>
                </a:lnTo>
                <a:lnTo>
                  <a:pt x="190403" y="6613"/>
                </a:lnTo>
                <a:lnTo>
                  <a:pt x="198373" y="4409"/>
                </a:lnTo>
                <a:lnTo>
                  <a:pt x="205591" y="2939"/>
                </a:lnTo>
                <a:lnTo>
                  <a:pt x="212308" y="1959"/>
                </a:lnTo>
                <a:lnTo>
                  <a:pt x="218692" y="1306"/>
                </a:lnTo>
                <a:lnTo>
                  <a:pt x="225804" y="871"/>
                </a:lnTo>
                <a:lnTo>
                  <a:pt x="241328" y="387"/>
                </a:lnTo>
                <a:lnTo>
                  <a:pt x="275097" y="3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"/>
          <p:cNvSpPr/>
          <p:nvPr/>
        </p:nvSpPr>
        <p:spPr>
          <a:xfrm>
            <a:off x="1914525" y="3711892"/>
            <a:ext cx="360045" cy="68581"/>
          </a:xfrm>
          <a:custGeom>
            <a:avLst/>
            <a:gdLst/>
            <a:ahLst/>
            <a:cxnLst/>
            <a:rect l="0" t="0" r="0" b="0"/>
            <a:pathLst>
              <a:path w="360045" h="68581">
                <a:moveTo>
                  <a:pt x="0" y="68580"/>
                </a:moveTo>
                <a:lnTo>
                  <a:pt x="9101" y="64029"/>
                </a:lnTo>
                <a:lnTo>
                  <a:pt x="12735" y="62689"/>
                </a:lnTo>
                <a:lnTo>
                  <a:pt x="19312" y="61199"/>
                </a:lnTo>
                <a:lnTo>
                  <a:pt x="27950" y="60537"/>
                </a:lnTo>
                <a:lnTo>
                  <a:pt x="32921" y="60361"/>
                </a:lnTo>
                <a:lnTo>
                  <a:pt x="38140" y="59290"/>
                </a:lnTo>
                <a:lnTo>
                  <a:pt x="43524" y="57625"/>
                </a:lnTo>
                <a:lnTo>
                  <a:pt x="49018" y="55562"/>
                </a:lnTo>
                <a:lnTo>
                  <a:pt x="55539" y="54186"/>
                </a:lnTo>
                <a:lnTo>
                  <a:pt x="62743" y="53269"/>
                </a:lnTo>
                <a:lnTo>
                  <a:pt x="70404" y="52658"/>
                </a:lnTo>
                <a:lnTo>
                  <a:pt x="77415" y="51298"/>
                </a:lnTo>
                <a:lnTo>
                  <a:pt x="83995" y="49438"/>
                </a:lnTo>
                <a:lnTo>
                  <a:pt x="112794" y="39611"/>
                </a:lnTo>
                <a:lnTo>
                  <a:pt x="120916" y="37837"/>
                </a:lnTo>
                <a:lnTo>
                  <a:pt x="129188" y="36655"/>
                </a:lnTo>
                <a:lnTo>
                  <a:pt x="137560" y="35867"/>
                </a:lnTo>
                <a:lnTo>
                  <a:pt x="145999" y="34389"/>
                </a:lnTo>
                <a:lnTo>
                  <a:pt x="154483" y="32451"/>
                </a:lnTo>
                <a:lnTo>
                  <a:pt x="162996" y="30206"/>
                </a:lnTo>
                <a:lnTo>
                  <a:pt x="171529" y="28710"/>
                </a:lnTo>
                <a:lnTo>
                  <a:pt x="180075" y="27713"/>
                </a:lnTo>
                <a:lnTo>
                  <a:pt x="188630" y="27047"/>
                </a:lnTo>
                <a:lnTo>
                  <a:pt x="197191" y="25651"/>
                </a:lnTo>
                <a:lnTo>
                  <a:pt x="205755" y="23769"/>
                </a:lnTo>
                <a:lnTo>
                  <a:pt x="214322" y="21561"/>
                </a:lnTo>
                <a:lnTo>
                  <a:pt x="221939" y="19136"/>
                </a:lnTo>
                <a:lnTo>
                  <a:pt x="228922" y="16568"/>
                </a:lnTo>
                <a:lnTo>
                  <a:pt x="235482" y="13903"/>
                </a:lnTo>
                <a:lnTo>
                  <a:pt x="242713" y="12126"/>
                </a:lnTo>
                <a:lnTo>
                  <a:pt x="250391" y="10942"/>
                </a:lnTo>
                <a:lnTo>
                  <a:pt x="258367" y="10152"/>
                </a:lnTo>
                <a:lnTo>
                  <a:pt x="266542" y="8673"/>
                </a:lnTo>
                <a:lnTo>
                  <a:pt x="274849" y="6734"/>
                </a:lnTo>
                <a:lnTo>
                  <a:pt x="283245" y="4490"/>
                </a:lnTo>
                <a:lnTo>
                  <a:pt x="291700" y="2993"/>
                </a:lnTo>
                <a:lnTo>
                  <a:pt x="300194" y="1996"/>
                </a:lnTo>
                <a:lnTo>
                  <a:pt x="308714" y="1330"/>
                </a:lnTo>
                <a:lnTo>
                  <a:pt x="317252" y="887"/>
                </a:lnTo>
                <a:lnTo>
                  <a:pt x="334358" y="394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4"/>
          <p:cNvSpPr/>
          <p:nvPr/>
        </p:nvSpPr>
        <p:spPr>
          <a:xfrm>
            <a:off x="2302077" y="3693337"/>
            <a:ext cx="37707" cy="85250"/>
          </a:xfrm>
          <a:custGeom>
            <a:avLst/>
            <a:gdLst/>
            <a:ahLst/>
            <a:cxnLst/>
            <a:rect l="0" t="0" r="0" b="0"/>
            <a:pathLst>
              <a:path w="37707" h="85250">
                <a:moveTo>
                  <a:pt x="37706" y="0"/>
                </a:moveTo>
                <a:lnTo>
                  <a:pt x="35391" y="3117"/>
                </a:lnTo>
                <a:lnTo>
                  <a:pt x="29665" y="10168"/>
                </a:lnTo>
                <a:lnTo>
                  <a:pt x="23943" y="16774"/>
                </a:lnTo>
                <a:lnTo>
                  <a:pt x="18223" y="23083"/>
                </a:lnTo>
                <a:lnTo>
                  <a:pt x="14409" y="30146"/>
                </a:lnTo>
                <a:lnTo>
                  <a:pt x="11867" y="37712"/>
                </a:lnTo>
                <a:lnTo>
                  <a:pt x="10172" y="45614"/>
                </a:lnTo>
                <a:lnTo>
                  <a:pt x="8090" y="52787"/>
                </a:lnTo>
                <a:lnTo>
                  <a:pt x="5749" y="59474"/>
                </a:lnTo>
                <a:lnTo>
                  <a:pt x="3236" y="65837"/>
                </a:lnTo>
                <a:lnTo>
                  <a:pt x="1561" y="72936"/>
                </a:lnTo>
                <a:lnTo>
                  <a:pt x="444" y="80527"/>
                </a:lnTo>
                <a:lnTo>
                  <a:pt x="0" y="852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"/>
          <p:cNvSpPr/>
          <p:nvPr/>
        </p:nvSpPr>
        <p:spPr>
          <a:xfrm>
            <a:off x="2643187" y="384905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"/>
          <p:cNvSpPr/>
          <p:nvPr/>
        </p:nvSpPr>
        <p:spPr>
          <a:xfrm>
            <a:off x="2351766" y="3523685"/>
            <a:ext cx="445727" cy="290926"/>
          </a:xfrm>
          <a:custGeom>
            <a:avLst/>
            <a:gdLst/>
            <a:ahLst/>
            <a:cxnLst/>
            <a:rect l="0" t="0" r="0" b="0"/>
            <a:pathLst>
              <a:path w="445727" h="290926">
                <a:moveTo>
                  <a:pt x="299993" y="42475"/>
                </a:moveTo>
                <a:lnTo>
                  <a:pt x="286975" y="29456"/>
                </a:lnTo>
                <a:lnTo>
                  <a:pt x="274969" y="22001"/>
                </a:lnTo>
                <a:lnTo>
                  <a:pt x="267282" y="19088"/>
                </a:lnTo>
                <a:lnTo>
                  <a:pt x="263898" y="18311"/>
                </a:lnTo>
                <a:lnTo>
                  <a:pt x="257599" y="14908"/>
                </a:lnTo>
                <a:lnTo>
                  <a:pt x="254585" y="12667"/>
                </a:lnTo>
                <a:lnTo>
                  <a:pt x="250671" y="11173"/>
                </a:lnTo>
                <a:lnTo>
                  <a:pt x="237014" y="8117"/>
                </a:lnTo>
                <a:lnTo>
                  <a:pt x="225559" y="2555"/>
                </a:lnTo>
                <a:lnTo>
                  <a:pt x="215794" y="920"/>
                </a:lnTo>
                <a:lnTo>
                  <a:pt x="205104" y="194"/>
                </a:lnTo>
                <a:lnTo>
                  <a:pt x="199586" y="0"/>
                </a:lnTo>
                <a:lnTo>
                  <a:pt x="188376" y="2324"/>
                </a:lnTo>
                <a:lnTo>
                  <a:pt x="177043" y="6532"/>
                </a:lnTo>
                <a:lnTo>
                  <a:pt x="165657" y="11578"/>
                </a:lnTo>
                <a:lnTo>
                  <a:pt x="154245" y="14455"/>
                </a:lnTo>
                <a:lnTo>
                  <a:pt x="142824" y="16686"/>
                </a:lnTo>
                <a:lnTo>
                  <a:pt x="131398" y="20854"/>
                </a:lnTo>
                <a:lnTo>
                  <a:pt x="119970" y="25880"/>
                </a:lnTo>
                <a:lnTo>
                  <a:pt x="107588" y="31289"/>
                </a:lnTo>
                <a:lnTo>
                  <a:pt x="100286" y="34065"/>
                </a:lnTo>
                <a:lnTo>
                  <a:pt x="92560" y="36868"/>
                </a:lnTo>
                <a:lnTo>
                  <a:pt x="86457" y="40642"/>
                </a:lnTo>
                <a:lnTo>
                  <a:pt x="81436" y="45063"/>
                </a:lnTo>
                <a:lnTo>
                  <a:pt x="72364" y="54102"/>
                </a:lnTo>
                <a:lnTo>
                  <a:pt x="61982" y="61295"/>
                </a:lnTo>
                <a:lnTo>
                  <a:pt x="51018" y="70207"/>
                </a:lnTo>
                <a:lnTo>
                  <a:pt x="45427" y="75250"/>
                </a:lnTo>
                <a:lnTo>
                  <a:pt x="40748" y="80518"/>
                </a:lnTo>
                <a:lnTo>
                  <a:pt x="36676" y="85934"/>
                </a:lnTo>
                <a:lnTo>
                  <a:pt x="33008" y="91450"/>
                </a:lnTo>
                <a:lnTo>
                  <a:pt x="29611" y="97032"/>
                </a:lnTo>
                <a:lnTo>
                  <a:pt x="26393" y="102659"/>
                </a:lnTo>
                <a:lnTo>
                  <a:pt x="23296" y="108315"/>
                </a:lnTo>
                <a:lnTo>
                  <a:pt x="17314" y="117140"/>
                </a:lnTo>
                <a:lnTo>
                  <a:pt x="11481" y="125189"/>
                </a:lnTo>
                <a:lnTo>
                  <a:pt x="8592" y="130003"/>
                </a:lnTo>
                <a:lnTo>
                  <a:pt x="5713" y="135117"/>
                </a:lnTo>
                <a:lnTo>
                  <a:pt x="3794" y="140431"/>
                </a:lnTo>
                <a:lnTo>
                  <a:pt x="2515" y="145879"/>
                </a:lnTo>
                <a:lnTo>
                  <a:pt x="1662" y="151416"/>
                </a:lnTo>
                <a:lnTo>
                  <a:pt x="1093" y="157965"/>
                </a:lnTo>
                <a:lnTo>
                  <a:pt x="714" y="165188"/>
                </a:lnTo>
                <a:lnTo>
                  <a:pt x="293" y="179881"/>
                </a:lnTo>
                <a:lnTo>
                  <a:pt x="0" y="210723"/>
                </a:lnTo>
                <a:lnTo>
                  <a:pt x="938" y="216553"/>
                </a:lnTo>
                <a:lnTo>
                  <a:pt x="2516" y="222344"/>
                </a:lnTo>
                <a:lnTo>
                  <a:pt x="4520" y="228110"/>
                </a:lnTo>
                <a:lnTo>
                  <a:pt x="9287" y="237057"/>
                </a:lnTo>
                <a:lnTo>
                  <a:pt x="14581" y="245160"/>
                </a:lnTo>
                <a:lnTo>
                  <a:pt x="17326" y="249988"/>
                </a:lnTo>
                <a:lnTo>
                  <a:pt x="20108" y="255112"/>
                </a:lnTo>
                <a:lnTo>
                  <a:pt x="25740" y="263345"/>
                </a:lnTo>
                <a:lnTo>
                  <a:pt x="31418" y="270179"/>
                </a:lnTo>
                <a:lnTo>
                  <a:pt x="37117" y="276392"/>
                </a:lnTo>
                <a:lnTo>
                  <a:pt x="45680" y="285244"/>
                </a:lnTo>
                <a:lnTo>
                  <a:pt x="49488" y="287188"/>
                </a:lnTo>
                <a:lnTo>
                  <a:pt x="58800" y="289349"/>
                </a:lnTo>
                <a:lnTo>
                  <a:pt x="69289" y="290309"/>
                </a:lnTo>
                <a:lnTo>
                  <a:pt x="80301" y="290736"/>
                </a:lnTo>
                <a:lnTo>
                  <a:pt x="91545" y="290925"/>
                </a:lnTo>
                <a:lnTo>
                  <a:pt x="96258" y="290023"/>
                </a:lnTo>
                <a:lnTo>
                  <a:pt x="108394" y="284203"/>
                </a:lnTo>
                <a:lnTo>
                  <a:pt x="118318" y="279132"/>
                </a:lnTo>
                <a:lnTo>
                  <a:pt x="129079" y="271163"/>
                </a:lnTo>
                <a:lnTo>
                  <a:pt x="140212" y="262224"/>
                </a:lnTo>
                <a:lnTo>
                  <a:pt x="151509" y="255076"/>
                </a:lnTo>
                <a:lnTo>
                  <a:pt x="157189" y="249931"/>
                </a:lnTo>
                <a:lnTo>
                  <a:pt x="162881" y="243644"/>
                </a:lnTo>
                <a:lnTo>
                  <a:pt x="168580" y="236595"/>
                </a:lnTo>
                <a:lnTo>
                  <a:pt x="174285" y="229991"/>
                </a:lnTo>
                <a:lnTo>
                  <a:pt x="179992" y="223683"/>
                </a:lnTo>
                <a:lnTo>
                  <a:pt x="191415" y="211594"/>
                </a:lnTo>
                <a:lnTo>
                  <a:pt x="202841" y="199871"/>
                </a:lnTo>
                <a:lnTo>
                  <a:pt x="208555" y="193126"/>
                </a:lnTo>
                <a:lnTo>
                  <a:pt x="214270" y="185771"/>
                </a:lnTo>
                <a:lnTo>
                  <a:pt x="219984" y="178011"/>
                </a:lnTo>
                <a:lnTo>
                  <a:pt x="224747" y="170932"/>
                </a:lnTo>
                <a:lnTo>
                  <a:pt x="228874" y="164308"/>
                </a:lnTo>
                <a:lnTo>
                  <a:pt x="232578" y="157987"/>
                </a:lnTo>
                <a:lnTo>
                  <a:pt x="236000" y="150915"/>
                </a:lnTo>
                <a:lnTo>
                  <a:pt x="239233" y="143343"/>
                </a:lnTo>
                <a:lnTo>
                  <a:pt x="242342" y="135438"/>
                </a:lnTo>
                <a:lnTo>
                  <a:pt x="248335" y="119034"/>
                </a:lnTo>
                <a:lnTo>
                  <a:pt x="251267" y="110659"/>
                </a:lnTo>
                <a:lnTo>
                  <a:pt x="253222" y="103171"/>
                </a:lnTo>
                <a:lnTo>
                  <a:pt x="254525" y="96274"/>
                </a:lnTo>
                <a:lnTo>
                  <a:pt x="255394" y="89771"/>
                </a:lnTo>
                <a:lnTo>
                  <a:pt x="256925" y="82578"/>
                </a:lnTo>
                <a:lnTo>
                  <a:pt x="258899" y="74925"/>
                </a:lnTo>
                <a:lnTo>
                  <a:pt x="261167" y="66966"/>
                </a:lnTo>
                <a:lnTo>
                  <a:pt x="262679" y="60707"/>
                </a:lnTo>
                <a:lnTo>
                  <a:pt x="263687" y="55582"/>
                </a:lnTo>
                <a:lnTo>
                  <a:pt x="264359" y="51213"/>
                </a:lnTo>
                <a:lnTo>
                  <a:pt x="263855" y="46395"/>
                </a:lnTo>
                <a:lnTo>
                  <a:pt x="262566" y="41278"/>
                </a:lnTo>
                <a:lnTo>
                  <a:pt x="260754" y="35962"/>
                </a:lnTo>
                <a:lnTo>
                  <a:pt x="258741" y="27515"/>
                </a:lnTo>
                <a:lnTo>
                  <a:pt x="257847" y="20586"/>
                </a:lnTo>
                <a:lnTo>
                  <a:pt x="257449" y="14331"/>
                </a:lnTo>
                <a:lnTo>
                  <a:pt x="256391" y="11330"/>
                </a:lnTo>
                <a:lnTo>
                  <a:pt x="251303" y="3507"/>
                </a:lnTo>
                <a:lnTo>
                  <a:pt x="248920" y="125"/>
                </a:lnTo>
                <a:lnTo>
                  <a:pt x="248590" y="7038"/>
                </a:lnTo>
                <a:lnTo>
                  <a:pt x="253119" y="12396"/>
                </a:lnTo>
                <a:lnTo>
                  <a:pt x="254456" y="15755"/>
                </a:lnTo>
                <a:lnTo>
                  <a:pt x="255942" y="24567"/>
                </a:lnTo>
                <a:lnTo>
                  <a:pt x="257291" y="29583"/>
                </a:lnTo>
                <a:lnTo>
                  <a:pt x="259143" y="34833"/>
                </a:lnTo>
                <a:lnTo>
                  <a:pt x="261330" y="40238"/>
                </a:lnTo>
                <a:lnTo>
                  <a:pt x="262787" y="45746"/>
                </a:lnTo>
                <a:lnTo>
                  <a:pt x="263760" y="51323"/>
                </a:lnTo>
                <a:lnTo>
                  <a:pt x="264408" y="56946"/>
                </a:lnTo>
                <a:lnTo>
                  <a:pt x="265792" y="62599"/>
                </a:lnTo>
                <a:lnTo>
                  <a:pt x="267668" y="68274"/>
                </a:lnTo>
                <a:lnTo>
                  <a:pt x="269870" y="73962"/>
                </a:lnTo>
                <a:lnTo>
                  <a:pt x="274858" y="87901"/>
                </a:lnTo>
                <a:lnTo>
                  <a:pt x="294312" y="145495"/>
                </a:lnTo>
                <a:lnTo>
                  <a:pt x="296206" y="153065"/>
                </a:lnTo>
                <a:lnTo>
                  <a:pt x="297469" y="160016"/>
                </a:lnTo>
                <a:lnTo>
                  <a:pt x="298310" y="166556"/>
                </a:lnTo>
                <a:lnTo>
                  <a:pt x="300776" y="173773"/>
                </a:lnTo>
                <a:lnTo>
                  <a:pt x="304325" y="181442"/>
                </a:lnTo>
                <a:lnTo>
                  <a:pt x="308597" y="189412"/>
                </a:lnTo>
                <a:lnTo>
                  <a:pt x="311444" y="196630"/>
                </a:lnTo>
                <a:lnTo>
                  <a:pt x="313342" y="203347"/>
                </a:lnTo>
                <a:lnTo>
                  <a:pt x="314607" y="209731"/>
                </a:lnTo>
                <a:lnTo>
                  <a:pt x="317356" y="215891"/>
                </a:lnTo>
                <a:lnTo>
                  <a:pt x="321093" y="221903"/>
                </a:lnTo>
                <a:lnTo>
                  <a:pt x="325490" y="227816"/>
                </a:lnTo>
                <a:lnTo>
                  <a:pt x="329374" y="233663"/>
                </a:lnTo>
                <a:lnTo>
                  <a:pt x="332916" y="239466"/>
                </a:lnTo>
                <a:lnTo>
                  <a:pt x="336229" y="245240"/>
                </a:lnTo>
                <a:lnTo>
                  <a:pt x="342451" y="254195"/>
                </a:lnTo>
                <a:lnTo>
                  <a:pt x="345443" y="257917"/>
                </a:lnTo>
                <a:lnTo>
                  <a:pt x="353848" y="264591"/>
                </a:lnTo>
                <a:lnTo>
                  <a:pt x="362982" y="270733"/>
                </a:lnTo>
                <a:lnTo>
                  <a:pt x="373478" y="278594"/>
                </a:lnTo>
                <a:lnTo>
                  <a:pt x="383574" y="282298"/>
                </a:lnTo>
                <a:lnTo>
                  <a:pt x="393020" y="286540"/>
                </a:lnTo>
                <a:lnTo>
                  <a:pt x="398206" y="287100"/>
                </a:lnTo>
                <a:lnTo>
                  <a:pt x="409049" y="285182"/>
                </a:lnTo>
                <a:lnTo>
                  <a:pt x="421312" y="283298"/>
                </a:lnTo>
                <a:lnTo>
                  <a:pt x="424687" y="282081"/>
                </a:lnTo>
                <a:lnTo>
                  <a:pt x="430978" y="278189"/>
                </a:lnTo>
                <a:lnTo>
                  <a:pt x="436949" y="273284"/>
                </a:lnTo>
                <a:lnTo>
                  <a:pt x="445726" y="2653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7"/>
          <p:cNvSpPr/>
          <p:nvPr/>
        </p:nvSpPr>
        <p:spPr>
          <a:xfrm>
            <a:off x="2798797" y="3506539"/>
            <a:ext cx="273016" cy="342514"/>
          </a:xfrm>
          <a:custGeom>
            <a:avLst/>
            <a:gdLst/>
            <a:ahLst/>
            <a:cxnLst/>
            <a:rect l="0" t="0" r="0" b="0"/>
            <a:pathLst>
              <a:path w="273016" h="342514">
                <a:moveTo>
                  <a:pt x="24412" y="25331"/>
                </a:moveTo>
                <a:lnTo>
                  <a:pt x="24412" y="20780"/>
                </a:lnTo>
                <a:lnTo>
                  <a:pt x="23460" y="19439"/>
                </a:lnTo>
                <a:lnTo>
                  <a:pt x="21872" y="18545"/>
                </a:lnTo>
                <a:lnTo>
                  <a:pt x="19862" y="17950"/>
                </a:lnTo>
                <a:lnTo>
                  <a:pt x="18521" y="16600"/>
                </a:lnTo>
                <a:lnTo>
                  <a:pt x="17627" y="14748"/>
                </a:lnTo>
                <a:lnTo>
                  <a:pt x="17032" y="12560"/>
                </a:lnTo>
                <a:lnTo>
                  <a:pt x="15682" y="11102"/>
                </a:lnTo>
                <a:lnTo>
                  <a:pt x="13829" y="10130"/>
                </a:lnTo>
                <a:lnTo>
                  <a:pt x="11642" y="9482"/>
                </a:lnTo>
                <a:lnTo>
                  <a:pt x="10184" y="8097"/>
                </a:lnTo>
                <a:lnTo>
                  <a:pt x="9212" y="6222"/>
                </a:lnTo>
                <a:lnTo>
                  <a:pt x="8564" y="4019"/>
                </a:lnTo>
                <a:lnTo>
                  <a:pt x="7179" y="2550"/>
                </a:lnTo>
                <a:lnTo>
                  <a:pt x="5303" y="1571"/>
                </a:lnTo>
                <a:lnTo>
                  <a:pt x="0" y="0"/>
                </a:lnTo>
                <a:lnTo>
                  <a:pt x="518" y="824"/>
                </a:lnTo>
                <a:lnTo>
                  <a:pt x="3633" y="4279"/>
                </a:lnTo>
                <a:lnTo>
                  <a:pt x="4844" y="6534"/>
                </a:lnTo>
                <a:lnTo>
                  <a:pt x="7502" y="14258"/>
                </a:lnTo>
                <a:lnTo>
                  <a:pt x="13898" y="22579"/>
                </a:lnTo>
                <a:lnTo>
                  <a:pt x="19105" y="28235"/>
                </a:lnTo>
                <a:lnTo>
                  <a:pt x="43259" y="52718"/>
                </a:lnTo>
                <a:lnTo>
                  <a:pt x="73390" y="82878"/>
                </a:lnTo>
                <a:lnTo>
                  <a:pt x="78972" y="89413"/>
                </a:lnTo>
                <a:lnTo>
                  <a:pt x="84598" y="96627"/>
                </a:lnTo>
                <a:lnTo>
                  <a:pt x="90254" y="104294"/>
                </a:lnTo>
                <a:lnTo>
                  <a:pt x="95929" y="111310"/>
                </a:lnTo>
                <a:lnTo>
                  <a:pt x="101618" y="117893"/>
                </a:lnTo>
                <a:lnTo>
                  <a:pt x="107315" y="124187"/>
                </a:lnTo>
                <a:lnTo>
                  <a:pt x="113018" y="131240"/>
                </a:lnTo>
                <a:lnTo>
                  <a:pt x="118726" y="138799"/>
                </a:lnTo>
                <a:lnTo>
                  <a:pt x="124435" y="146696"/>
                </a:lnTo>
                <a:lnTo>
                  <a:pt x="130147" y="153866"/>
                </a:lnTo>
                <a:lnTo>
                  <a:pt x="135860" y="160551"/>
                </a:lnTo>
                <a:lnTo>
                  <a:pt x="141573" y="166913"/>
                </a:lnTo>
                <a:lnTo>
                  <a:pt x="147287" y="174011"/>
                </a:lnTo>
                <a:lnTo>
                  <a:pt x="153001" y="181601"/>
                </a:lnTo>
                <a:lnTo>
                  <a:pt x="158716" y="189518"/>
                </a:lnTo>
                <a:lnTo>
                  <a:pt x="164431" y="196702"/>
                </a:lnTo>
                <a:lnTo>
                  <a:pt x="170146" y="203395"/>
                </a:lnTo>
                <a:lnTo>
                  <a:pt x="175860" y="209763"/>
                </a:lnTo>
                <a:lnTo>
                  <a:pt x="180623" y="215913"/>
                </a:lnTo>
                <a:lnTo>
                  <a:pt x="184750" y="221918"/>
                </a:lnTo>
                <a:lnTo>
                  <a:pt x="192829" y="234623"/>
                </a:lnTo>
                <a:lnTo>
                  <a:pt x="202769" y="249794"/>
                </a:lnTo>
                <a:lnTo>
                  <a:pt x="208087" y="256888"/>
                </a:lnTo>
                <a:lnTo>
                  <a:pt x="213537" y="263522"/>
                </a:lnTo>
                <a:lnTo>
                  <a:pt x="219075" y="269850"/>
                </a:lnTo>
                <a:lnTo>
                  <a:pt x="222768" y="275974"/>
                </a:lnTo>
                <a:lnTo>
                  <a:pt x="225229" y="281961"/>
                </a:lnTo>
                <a:lnTo>
                  <a:pt x="226871" y="287858"/>
                </a:lnTo>
                <a:lnTo>
                  <a:pt x="228917" y="293694"/>
                </a:lnTo>
                <a:lnTo>
                  <a:pt x="231234" y="299489"/>
                </a:lnTo>
                <a:lnTo>
                  <a:pt x="236348" y="310057"/>
                </a:lnTo>
                <a:lnTo>
                  <a:pt x="241796" y="317928"/>
                </a:lnTo>
                <a:lnTo>
                  <a:pt x="250218" y="327714"/>
                </a:lnTo>
                <a:lnTo>
                  <a:pt x="258746" y="336647"/>
                </a:lnTo>
                <a:lnTo>
                  <a:pt x="263942" y="341998"/>
                </a:lnTo>
                <a:lnTo>
                  <a:pt x="266760" y="342284"/>
                </a:lnTo>
                <a:lnTo>
                  <a:pt x="273015" y="3425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8"/>
          <p:cNvSpPr/>
          <p:nvPr/>
        </p:nvSpPr>
        <p:spPr>
          <a:xfrm>
            <a:off x="2788919" y="3531974"/>
            <a:ext cx="231459" cy="341401"/>
          </a:xfrm>
          <a:custGeom>
            <a:avLst/>
            <a:gdLst/>
            <a:ahLst/>
            <a:cxnLst/>
            <a:rect l="0" t="0" r="0" b="0"/>
            <a:pathLst>
              <a:path w="231459" h="341401">
                <a:moveTo>
                  <a:pt x="231458" y="8468"/>
                </a:moveTo>
                <a:lnTo>
                  <a:pt x="214522" y="0"/>
                </a:lnTo>
                <a:lnTo>
                  <a:pt x="209824" y="4477"/>
                </a:lnTo>
                <a:lnTo>
                  <a:pt x="208463" y="6760"/>
                </a:lnTo>
                <a:lnTo>
                  <a:pt x="205595" y="15476"/>
                </a:lnTo>
                <a:lnTo>
                  <a:pt x="201548" y="24600"/>
                </a:lnTo>
                <a:lnTo>
                  <a:pt x="198183" y="30653"/>
                </a:lnTo>
                <a:lnTo>
                  <a:pt x="194035" y="37546"/>
                </a:lnTo>
                <a:lnTo>
                  <a:pt x="184345" y="52824"/>
                </a:lnTo>
                <a:lnTo>
                  <a:pt x="156980" y="94390"/>
                </a:lnTo>
                <a:lnTo>
                  <a:pt x="151326" y="103849"/>
                </a:lnTo>
                <a:lnTo>
                  <a:pt x="145652" y="113965"/>
                </a:lnTo>
                <a:lnTo>
                  <a:pt x="139964" y="124520"/>
                </a:lnTo>
                <a:lnTo>
                  <a:pt x="134267" y="134413"/>
                </a:lnTo>
                <a:lnTo>
                  <a:pt x="128564" y="143867"/>
                </a:lnTo>
                <a:lnTo>
                  <a:pt x="122857" y="153026"/>
                </a:lnTo>
                <a:lnTo>
                  <a:pt x="116195" y="162943"/>
                </a:lnTo>
                <a:lnTo>
                  <a:pt x="81201" y="212913"/>
                </a:lnTo>
                <a:lnTo>
                  <a:pt x="76041" y="222870"/>
                </a:lnTo>
                <a:lnTo>
                  <a:pt x="71649" y="233318"/>
                </a:lnTo>
                <a:lnTo>
                  <a:pt x="67769" y="244093"/>
                </a:lnTo>
                <a:lnTo>
                  <a:pt x="63277" y="253181"/>
                </a:lnTo>
                <a:lnTo>
                  <a:pt x="58377" y="261145"/>
                </a:lnTo>
                <a:lnTo>
                  <a:pt x="47853" y="276026"/>
                </a:lnTo>
                <a:lnTo>
                  <a:pt x="36826" y="292166"/>
                </a:lnTo>
                <a:lnTo>
                  <a:pt x="32171" y="299517"/>
                </a:lnTo>
                <a:lnTo>
                  <a:pt x="28115" y="306323"/>
                </a:lnTo>
                <a:lnTo>
                  <a:pt x="24458" y="312766"/>
                </a:lnTo>
                <a:lnTo>
                  <a:pt x="17856" y="322464"/>
                </a:lnTo>
                <a:lnTo>
                  <a:pt x="10407" y="331900"/>
                </a:lnTo>
                <a:lnTo>
                  <a:pt x="4566" y="338086"/>
                </a:lnTo>
                <a:lnTo>
                  <a:pt x="1353" y="341400"/>
                </a:lnTo>
                <a:lnTo>
                  <a:pt x="902" y="340913"/>
                </a:lnTo>
                <a:lnTo>
                  <a:pt x="0" y="3342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"/>
          <p:cNvSpPr/>
          <p:nvPr/>
        </p:nvSpPr>
        <p:spPr>
          <a:xfrm>
            <a:off x="3020377" y="3352000"/>
            <a:ext cx="428626" cy="239874"/>
          </a:xfrm>
          <a:custGeom>
            <a:avLst/>
            <a:gdLst/>
            <a:ahLst/>
            <a:cxnLst/>
            <a:rect l="0" t="0" r="0" b="0"/>
            <a:pathLst>
              <a:path w="428626" h="239874">
                <a:moveTo>
                  <a:pt x="0" y="94145"/>
                </a:moveTo>
                <a:lnTo>
                  <a:pt x="0" y="85043"/>
                </a:lnTo>
                <a:lnTo>
                  <a:pt x="952" y="82362"/>
                </a:lnTo>
                <a:lnTo>
                  <a:pt x="2540" y="80574"/>
                </a:lnTo>
                <a:lnTo>
                  <a:pt x="9701" y="76684"/>
                </a:lnTo>
                <a:lnTo>
                  <a:pt x="25584" y="68604"/>
                </a:lnTo>
                <a:lnTo>
                  <a:pt x="32296" y="63782"/>
                </a:lnTo>
                <a:lnTo>
                  <a:pt x="37723" y="58663"/>
                </a:lnTo>
                <a:lnTo>
                  <a:pt x="42294" y="53346"/>
                </a:lnTo>
                <a:lnTo>
                  <a:pt x="47246" y="47895"/>
                </a:lnTo>
                <a:lnTo>
                  <a:pt x="57828" y="36759"/>
                </a:lnTo>
                <a:lnTo>
                  <a:pt x="64270" y="32075"/>
                </a:lnTo>
                <a:lnTo>
                  <a:pt x="71421" y="28000"/>
                </a:lnTo>
                <a:lnTo>
                  <a:pt x="116822" y="5705"/>
                </a:lnTo>
                <a:lnTo>
                  <a:pt x="128438" y="2451"/>
                </a:lnTo>
                <a:lnTo>
                  <a:pt x="139951" y="1004"/>
                </a:lnTo>
                <a:lnTo>
                  <a:pt x="151418" y="362"/>
                </a:lnTo>
                <a:lnTo>
                  <a:pt x="162864" y="76"/>
                </a:lnTo>
                <a:lnTo>
                  <a:pt x="168584" y="0"/>
                </a:lnTo>
                <a:lnTo>
                  <a:pt x="180018" y="2455"/>
                </a:lnTo>
                <a:lnTo>
                  <a:pt x="191451" y="6721"/>
                </a:lnTo>
                <a:lnTo>
                  <a:pt x="202882" y="11792"/>
                </a:lnTo>
                <a:lnTo>
                  <a:pt x="211772" y="17221"/>
                </a:lnTo>
                <a:lnTo>
                  <a:pt x="215476" y="20002"/>
                </a:lnTo>
                <a:lnTo>
                  <a:pt x="217946" y="23761"/>
                </a:lnTo>
                <a:lnTo>
                  <a:pt x="219592" y="28173"/>
                </a:lnTo>
                <a:lnTo>
                  <a:pt x="220690" y="33018"/>
                </a:lnTo>
                <a:lnTo>
                  <a:pt x="221422" y="38153"/>
                </a:lnTo>
                <a:lnTo>
                  <a:pt x="221909" y="43483"/>
                </a:lnTo>
                <a:lnTo>
                  <a:pt x="222235" y="48940"/>
                </a:lnTo>
                <a:lnTo>
                  <a:pt x="219594" y="54483"/>
                </a:lnTo>
                <a:lnTo>
                  <a:pt x="214976" y="60083"/>
                </a:lnTo>
                <a:lnTo>
                  <a:pt x="209040" y="65722"/>
                </a:lnTo>
                <a:lnTo>
                  <a:pt x="204130" y="72339"/>
                </a:lnTo>
                <a:lnTo>
                  <a:pt x="199904" y="79607"/>
                </a:lnTo>
                <a:lnTo>
                  <a:pt x="196134" y="87311"/>
                </a:lnTo>
                <a:lnTo>
                  <a:pt x="192669" y="95304"/>
                </a:lnTo>
                <a:lnTo>
                  <a:pt x="189406" y="103490"/>
                </a:lnTo>
                <a:lnTo>
                  <a:pt x="186278" y="111805"/>
                </a:lnTo>
                <a:lnTo>
                  <a:pt x="182288" y="120205"/>
                </a:lnTo>
                <a:lnTo>
                  <a:pt x="177723" y="128663"/>
                </a:lnTo>
                <a:lnTo>
                  <a:pt x="172774" y="137160"/>
                </a:lnTo>
                <a:lnTo>
                  <a:pt x="167570" y="144729"/>
                </a:lnTo>
                <a:lnTo>
                  <a:pt x="162196" y="151680"/>
                </a:lnTo>
                <a:lnTo>
                  <a:pt x="156708" y="158219"/>
                </a:lnTo>
                <a:lnTo>
                  <a:pt x="151145" y="164483"/>
                </a:lnTo>
                <a:lnTo>
                  <a:pt x="139883" y="176524"/>
                </a:lnTo>
                <a:lnTo>
                  <a:pt x="135165" y="182402"/>
                </a:lnTo>
                <a:lnTo>
                  <a:pt x="131068" y="188225"/>
                </a:lnTo>
                <a:lnTo>
                  <a:pt x="127383" y="194013"/>
                </a:lnTo>
                <a:lnTo>
                  <a:pt x="123022" y="198823"/>
                </a:lnTo>
                <a:lnTo>
                  <a:pt x="118210" y="202983"/>
                </a:lnTo>
                <a:lnTo>
                  <a:pt x="108735" y="210144"/>
                </a:lnTo>
                <a:lnTo>
                  <a:pt x="101349" y="216503"/>
                </a:lnTo>
                <a:lnTo>
                  <a:pt x="98999" y="219532"/>
                </a:lnTo>
                <a:lnTo>
                  <a:pt x="96387" y="225437"/>
                </a:lnTo>
                <a:lnTo>
                  <a:pt x="95226" y="231237"/>
                </a:lnTo>
                <a:lnTo>
                  <a:pt x="94314" y="239728"/>
                </a:lnTo>
                <a:lnTo>
                  <a:pt x="106165" y="239857"/>
                </a:lnTo>
                <a:lnTo>
                  <a:pt x="121830" y="239873"/>
                </a:lnTo>
                <a:lnTo>
                  <a:pt x="130664" y="237335"/>
                </a:lnTo>
                <a:lnTo>
                  <a:pt x="141893" y="233033"/>
                </a:lnTo>
                <a:lnTo>
                  <a:pt x="156408" y="227945"/>
                </a:lnTo>
                <a:lnTo>
                  <a:pt x="164280" y="226207"/>
                </a:lnTo>
                <a:lnTo>
                  <a:pt x="172385" y="225049"/>
                </a:lnTo>
                <a:lnTo>
                  <a:pt x="180646" y="224277"/>
                </a:lnTo>
                <a:lnTo>
                  <a:pt x="189010" y="222809"/>
                </a:lnTo>
                <a:lnTo>
                  <a:pt x="197444" y="220879"/>
                </a:lnTo>
                <a:lnTo>
                  <a:pt x="205925" y="218639"/>
                </a:lnTo>
                <a:lnTo>
                  <a:pt x="214436" y="217146"/>
                </a:lnTo>
                <a:lnTo>
                  <a:pt x="222967" y="216150"/>
                </a:lnTo>
                <a:lnTo>
                  <a:pt x="231512" y="215487"/>
                </a:lnTo>
                <a:lnTo>
                  <a:pt x="240067" y="215044"/>
                </a:lnTo>
                <a:lnTo>
                  <a:pt x="257191" y="214553"/>
                </a:lnTo>
                <a:lnTo>
                  <a:pt x="265758" y="213469"/>
                </a:lnTo>
                <a:lnTo>
                  <a:pt x="274327" y="211794"/>
                </a:lnTo>
                <a:lnTo>
                  <a:pt x="282897" y="209725"/>
                </a:lnTo>
                <a:lnTo>
                  <a:pt x="291468" y="208346"/>
                </a:lnTo>
                <a:lnTo>
                  <a:pt x="300040" y="207426"/>
                </a:lnTo>
                <a:lnTo>
                  <a:pt x="308612" y="206813"/>
                </a:lnTo>
                <a:lnTo>
                  <a:pt x="317184" y="206405"/>
                </a:lnTo>
                <a:lnTo>
                  <a:pt x="334328" y="205951"/>
                </a:lnTo>
                <a:lnTo>
                  <a:pt x="404099" y="205596"/>
                </a:lnTo>
                <a:lnTo>
                  <a:pt x="410369" y="206546"/>
                </a:lnTo>
                <a:lnTo>
                  <a:pt x="415502" y="208131"/>
                </a:lnTo>
                <a:lnTo>
                  <a:pt x="428625" y="214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0"/>
          <p:cNvSpPr/>
          <p:nvPr/>
        </p:nvSpPr>
        <p:spPr>
          <a:xfrm>
            <a:off x="3337559" y="3669029"/>
            <a:ext cx="420054" cy="77154"/>
          </a:xfrm>
          <a:custGeom>
            <a:avLst/>
            <a:gdLst/>
            <a:ahLst/>
            <a:cxnLst/>
            <a:rect l="0" t="0" r="0" b="0"/>
            <a:pathLst>
              <a:path w="420054" h="77154">
                <a:moveTo>
                  <a:pt x="0" y="77153"/>
                </a:moveTo>
                <a:lnTo>
                  <a:pt x="0" y="72602"/>
                </a:lnTo>
                <a:lnTo>
                  <a:pt x="953" y="71262"/>
                </a:lnTo>
                <a:lnTo>
                  <a:pt x="2541" y="70368"/>
                </a:lnTo>
                <a:lnTo>
                  <a:pt x="4551" y="69772"/>
                </a:lnTo>
                <a:lnTo>
                  <a:pt x="6844" y="68423"/>
                </a:lnTo>
                <a:lnTo>
                  <a:pt x="9326" y="66570"/>
                </a:lnTo>
                <a:lnTo>
                  <a:pt x="11932" y="64383"/>
                </a:lnTo>
                <a:lnTo>
                  <a:pt x="15575" y="62924"/>
                </a:lnTo>
                <a:lnTo>
                  <a:pt x="24703" y="61304"/>
                </a:lnTo>
                <a:lnTo>
                  <a:pt x="29804" y="59920"/>
                </a:lnTo>
                <a:lnTo>
                  <a:pt x="35109" y="58044"/>
                </a:lnTo>
                <a:lnTo>
                  <a:pt x="40551" y="55841"/>
                </a:lnTo>
                <a:lnTo>
                  <a:pt x="54218" y="50854"/>
                </a:lnTo>
                <a:lnTo>
                  <a:pt x="61863" y="48190"/>
                </a:lnTo>
                <a:lnTo>
                  <a:pt x="70770" y="45462"/>
                </a:lnTo>
                <a:lnTo>
                  <a:pt x="100556" y="37071"/>
                </a:lnTo>
                <a:lnTo>
                  <a:pt x="128854" y="28553"/>
                </a:lnTo>
                <a:lnTo>
                  <a:pt x="160946" y="19996"/>
                </a:lnTo>
                <a:lnTo>
                  <a:pt x="183292" y="14285"/>
                </a:lnTo>
                <a:lnTo>
                  <a:pt x="194585" y="12381"/>
                </a:lnTo>
                <a:lnTo>
                  <a:pt x="205923" y="11112"/>
                </a:lnTo>
                <a:lnTo>
                  <a:pt x="217292" y="10265"/>
                </a:lnTo>
                <a:lnTo>
                  <a:pt x="228682" y="8749"/>
                </a:lnTo>
                <a:lnTo>
                  <a:pt x="240085" y="6785"/>
                </a:lnTo>
                <a:lnTo>
                  <a:pt x="251497" y="4524"/>
                </a:lnTo>
                <a:lnTo>
                  <a:pt x="261962" y="3016"/>
                </a:lnTo>
                <a:lnTo>
                  <a:pt x="271797" y="2011"/>
                </a:lnTo>
                <a:lnTo>
                  <a:pt x="281210" y="1341"/>
                </a:lnTo>
                <a:lnTo>
                  <a:pt x="290343" y="894"/>
                </a:lnTo>
                <a:lnTo>
                  <a:pt x="308112" y="398"/>
                </a:lnTo>
                <a:lnTo>
                  <a:pt x="367846" y="16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1"/>
          <p:cNvSpPr/>
          <p:nvPr/>
        </p:nvSpPr>
        <p:spPr>
          <a:xfrm>
            <a:off x="3500440" y="3523297"/>
            <a:ext cx="111440" cy="401167"/>
          </a:xfrm>
          <a:custGeom>
            <a:avLst/>
            <a:gdLst/>
            <a:ahLst/>
            <a:cxnLst/>
            <a:rect l="0" t="0" r="0" b="0"/>
            <a:pathLst>
              <a:path w="111440" h="401167">
                <a:moveTo>
                  <a:pt x="17142" y="0"/>
                </a:moveTo>
                <a:lnTo>
                  <a:pt x="455" y="0"/>
                </a:lnTo>
                <a:lnTo>
                  <a:pt x="57" y="9325"/>
                </a:lnTo>
                <a:lnTo>
                  <a:pt x="0" y="36000"/>
                </a:lnTo>
                <a:lnTo>
                  <a:pt x="2539" y="47433"/>
                </a:lnTo>
                <a:lnTo>
                  <a:pt x="4549" y="54482"/>
                </a:lnTo>
                <a:lnTo>
                  <a:pt x="9322" y="69934"/>
                </a:lnTo>
                <a:lnTo>
                  <a:pt x="11929" y="78056"/>
                </a:lnTo>
                <a:lnTo>
                  <a:pt x="14619" y="85374"/>
                </a:lnTo>
                <a:lnTo>
                  <a:pt x="17365" y="92159"/>
                </a:lnTo>
                <a:lnTo>
                  <a:pt x="20148" y="98587"/>
                </a:lnTo>
                <a:lnTo>
                  <a:pt x="22956" y="105729"/>
                </a:lnTo>
                <a:lnTo>
                  <a:pt x="28616" y="121286"/>
                </a:lnTo>
                <a:lnTo>
                  <a:pt x="37158" y="146109"/>
                </a:lnTo>
                <a:lnTo>
                  <a:pt x="40963" y="154556"/>
                </a:lnTo>
                <a:lnTo>
                  <a:pt x="45405" y="163045"/>
                </a:lnTo>
                <a:lnTo>
                  <a:pt x="50272" y="171562"/>
                </a:lnTo>
                <a:lnTo>
                  <a:pt x="54469" y="180097"/>
                </a:lnTo>
                <a:lnTo>
                  <a:pt x="58219" y="188645"/>
                </a:lnTo>
                <a:lnTo>
                  <a:pt x="61672" y="197201"/>
                </a:lnTo>
                <a:lnTo>
                  <a:pt x="68048" y="214327"/>
                </a:lnTo>
                <a:lnTo>
                  <a:pt x="79903" y="248606"/>
                </a:lnTo>
                <a:lnTo>
                  <a:pt x="81842" y="257177"/>
                </a:lnTo>
                <a:lnTo>
                  <a:pt x="83136" y="265749"/>
                </a:lnTo>
                <a:lnTo>
                  <a:pt x="83998" y="274321"/>
                </a:lnTo>
                <a:lnTo>
                  <a:pt x="85525" y="282893"/>
                </a:lnTo>
                <a:lnTo>
                  <a:pt x="87496" y="291466"/>
                </a:lnTo>
                <a:lnTo>
                  <a:pt x="89762" y="300038"/>
                </a:lnTo>
                <a:lnTo>
                  <a:pt x="91273" y="308610"/>
                </a:lnTo>
                <a:lnTo>
                  <a:pt x="92280" y="317183"/>
                </a:lnTo>
                <a:lnTo>
                  <a:pt x="92952" y="325755"/>
                </a:lnTo>
                <a:lnTo>
                  <a:pt x="93399" y="333375"/>
                </a:lnTo>
                <a:lnTo>
                  <a:pt x="93897" y="346922"/>
                </a:lnTo>
                <a:lnTo>
                  <a:pt x="96658" y="359293"/>
                </a:lnTo>
                <a:lnTo>
                  <a:pt x="100108" y="370188"/>
                </a:lnTo>
                <a:lnTo>
                  <a:pt x="101640" y="378206"/>
                </a:lnTo>
                <a:lnTo>
                  <a:pt x="104862" y="384944"/>
                </a:lnTo>
                <a:lnTo>
                  <a:pt x="107054" y="388075"/>
                </a:lnTo>
                <a:lnTo>
                  <a:pt x="109490" y="394092"/>
                </a:lnTo>
                <a:lnTo>
                  <a:pt x="111055" y="401166"/>
                </a:lnTo>
                <a:lnTo>
                  <a:pt x="111183" y="400794"/>
                </a:lnTo>
                <a:lnTo>
                  <a:pt x="111389" y="390813"/>
                </a:lnTo>
                <a:lnTo>
                  <a:pt x="111439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2"/>
          <p:cNvSpPr/>
          <p:nvPr/>
        </p:nvSpPr>
        <p:spPr>
          <a:xfrm>
            <a:off x="3757643" y="3389840"/>
            <a:ext cx="255417" cy="493350"/>
          </a:xfrm>
          <a:custGeom>
            <a:avLst/>
            <a:gdLst/>
            <a:ahLst/>
            <a:cxnLst/>
            <a:rect l="0" t="0" r="0" b="0"/>
            <a:pathLst>
              <a:path w="255417" h="493350">
                <a:moveTo>
                  <a:pt x="8541" y="13442"/>
                </a:moveTo>
                <a:lnTo>
                  <a:pt x="322" y="5222"/>
                </a:lnTo>
                <a:lnTo>
                  <a:pt x="39" y="0"/>
                </a:lnTo>
                <a:lnTo>
                  <a:pt x="0" y="2071"/>
                </a:lnTo>
                <a:lnTo>
                  <a:pt x="942" y="3004"/>
                </a:lnTo>
                <a:lnTo>
                  <a:pt x="2523" y="3626"/>
                </a:lnTo>
                <a:lnTo>
                  <a:pt x="4529" y="4040"/>
                </a:lnTo>
                <a:lnTo>
                  <a:pt x="5867" y="5269"/>
                </a:lnTo>
                <a:lnTo>
                  <a:pt x="6758" y="7041"/>
                </a:lnTo>
                <a:lnTo>
                  <a:pt x="8701" y="12502"/>
                </a:lnTo>
                <a:lnTo>
                  <a:pt x="12740" y="21280"/>
                </a:lnTo>
                <a:lnTo>
                  <a:pt x="13245" y="26287"/>
                </a:lnTo>
                <a:lnTo>
                  <a:pt x="11268" y="36931"/>
                </a:lnTo>
                <a:lnTo>
                  <a:pt x="9753" y="50551"/>
                </a:lnTo>
                <a:lnTo>
                  <a:pt x="9349" y="58184"/>
                </a:lnTo>
                <a:lnTo>
                  <a:pt x="10033" y="66130"/>
                </a:lnTo>
                <a:lnTo>
                  <a:pt x="11441" y="74285"/>
                </a:lnTo>
                <a:lnTo>
                  <a:pt x="13332" y="82579"/>
                </a:lnTo>
                <a:lnTo>
                  <a:pt x="15545" y="90966"/>
                </a:lnTo>
                <a:lnTo>
                  <a:pt x="17973" y="99415"/>
                </a:lnTo>
                <a:lnTo>
                  <a:pt x="20544" y="107905"/>
                </a:lnTo>
                <a:lnTo>
                  <a:pt x="22258" y="116422"/>
                </a:lnTo>
                <a:lnTo>
                  <a:pt x="23401" y="124958"/>
                </a:lnTo>
                <a:lnTo>
                  <a:pt x="24163" y="133506"/>
                </a:lnTo>
                <a:lnTo>
                  <a:pt x="25623" y="142062"/>
                </a:lnTo>
                <a:lnTo>
                  <a:pt x="27549" y="150624"/>
                </a:lnTo>
                <a:lnTo>
                  <a:pt x="37485" y="189447"/>
                </a:lnTo>
                <a:lnTo>
                  <a:pt x="39267" y="200311"/>
                </a:lnTo>
                <a:lnTo>
                  <a:pt x="40455" y="211364"/>
                </a:lnTo>
                <a:lnTo>
                  <a:pt x="41247" y="222543"/>
                </a:lnTo>
                <a:lnTo>
                  <a:pt x="42728" y="233805"/>
                </a:lnTo>
                <a:lnTo>
                  <a:pt x="44667" y="245123"/>
                </a:lnTo>
                <a:lnTo>
                  <a:pt x="46913" y="256479"/>
                </a:lnTo>
                <a:lnTo>
                  <a:pt x="48410" y="267859"/>
                </a:lnTo>
                <a:lnTo>
                  <a:pt x="49408" y="279256"/>
                </a:lnTo>
                <a:lnTo>
                  <a:pt x="50073" y="290664"/>
                </a:lnTo>
                <a:lnTo>
                  <a:pt x="51469" y="301126"/>
                </a:lnTo>
                <a:lnTo>
                  <a:pt x="53353" y="310959"/>
                </a:lnTo>
                <a:lnTo>
                  <a:pt x="55561" y="320372"/>
                </a:lnTo>
                <a:lnTo>
                  <a:pt x="57033" y="330457"/>
                </a:lnTo>
                <a:lnTo>
                  <a:pt x="58014" y="340990"/>
                </a:lnTo>
                <a:lnTo>
                  <a:pt x="59104" y="360949"/>
                </a:lnTo>
                <a:lnTo>
                  <a:pt x="59589" y="376170"/>
                </a:lnTo>
                <a:lnTo>
                  <a:pt x="60671" y="383848"/>
                </a:lnTo>
                <a:lnTo>
                  <a:pt x="62344" y="391824"/>
                </a:lnTo>
                <a:lnTo>
                  <a:pt x="64412" y="399999"/>
                </a:lnTo>
                <a:lnTo>
                  <a:pt x="66710" y="414163"/>
                </a:lnTo>
                <a:lnTo>
                  <a:pt x="67323" y="420607"/>
                </a:lnTo>
                <a:lnTo>
                  <a:pt x="70545" y="430307"/>
                </a:lnTo>
                <a:lnTo>
                  <a:pt x="74198" y="437793"/>
                </a:lnTo>
                <a:lnTo>
                  <a:pt x="77112" y="450591"/>
                </a:lnTo>
                <a:lnTo>
                  <a:pt x="77121" y="418555"/>
                </a:lnTo>
                <a:lnTo>
                  <a:pt x="79661" y="407487"/>
                </a:lnTo>
                <a:lnTo>
                  <a:pt x="81673" y="401869"/>
                </a:lnTo>
                <a:lnTo>
                  <a:pt x="83013" y="394313"/>
                </a:lnTo>
                <a:lnTo>
                  <a:pt x="83907" y="385466"/>
                </a:lnTo>
                <a:lnTo>
                  <a:pt x="84503" y="375758"/>
                </a:lnTo>
                <a:lnTo>
                  <a:pt x="86805" y="366429"/>
                </a:lnTo>
                <a:lnTo>
                  <a:pt x="90244" y="357352"/>
                </a:lnTo>
                <a:lnTo>
                  <a:pt x="104902" y="326802"/>
                </a:lnTo>
                <a:lnTo>
                  <a:pt x="111058" y="311781"/>
                </a:lnTo>
                <a:lnTo>
                  <a:pt x="114034" y="303774"/>
                </a:lnTo>
                <a:lnTo>
                  <a:pt x="117922" y="297484"/>
                </a:lnTo>
                <a:lnTo>
                  <a:pt x="122420" y="292339"/>
                </a:lnTo>
                <a:lnTo>
                  <a:pt x="127323" y="287956"/>
                </a:lnTo>
                <a:lnTo>
                  <a:pt x="137851" y="278006"/>
                </a:lnTo>
                <a:lnTo>
                  <a:pt x="155581" y="260646"/>
                </a:lnTo>
                <a:lnTo>
                  <a:pt x="158955" y="258255"/>
                </a:lnTo>
                <a:lnTo>
                  <a:pt x="165245" y="255598"/>
                </a:lnTo>
                <a:lnTo>
                  <a:pt x="169208" y="254889"/>
                </a:lnTo>
                <a:lnTo>
                  <a:pt x="173755" y="254417"/>
                </a:lnTo>
                <a:lnTo>
                  <a:pt x="178691" y="254102"/>
                </a:lnTo>
                <a:lnTo>
                  <a:pt x="183887" y="253892"/>
                </a:lnTo>
                <a:lnTo>
                  <a:pt x="194740" y="253659"/>
                </a:lnTo>
                <a:lnTo>
                  <a:pt x="199349" y="254549"/>
                </a:lnTo>
                <a:lnTo>
                  <a:pt x="207010" y="258078"/>
                </a:lnTo>
                <a:lnTo>
                  <a:pt x="221229" y="265420"/>
                </a:lnTo>
                <a:lnTo>
                  <a:pt x="225580" y="268105"/>
                </a:lnTo>
                <a:lnTo>
                  <a:pt x="232956" y="273628"/>
                </a:lnTo>
                <a:lnTo>
                  <a:pt x="239409" y="281798"/>
                </a:lnTo>
                <a:lnTo>
                  <a:pt x="245451" y="291779"/>
                </a:lnTo>
                <a:lnTo>
                  <a:pt x="251313" y="302565"/>
                </a:lnTo>
                <a:lnTo>
                  <a:pt x="254552" y="313709"/>
                </a:lnTo>
                <a:lnTo>
                  <a:pt x="255416" y="319347"/>
                </a:lnTo>
                <a:lnTo>
                  <a:pt x="253836" y="330692"/>
                </a:lnTo>
                <a:lnTo>
                  <a:pt x="249958" y="343037"/>
                </a:lnTo>
                <a:lnTo>
                  <a:pt x="245061" y="358049"/>
                </a:lnTo>
                <a:lnTo>
                  <a:pt x="239709" y="371706"/>
                </a:lnTo>
                <a:lnTo>
                  <a:pt x="233202" y="384125"/>
                </a:lnTo>
                <a:lnTo>
                  <a:pt x="228800" y="390104"/>
                </a:lnTo>
                <a:lnTo>
                  <a:pt x="223961" y="395995"/>
                </a:lnTo>
                <a:lnTo>
                  <a:pt x="218829" y="402780"/>
                </a:lnTo>
                <a:lnTo>
                  <a:pt x="208048" y="417939"/>
                </a:lnTo>
                <a:lnTo>
                  <a:pt x="202506" y="425029"/>
                </a:lnTo>
                <a:lnTo>
                  <a:pt x="196906" y="431661"/>
                </a:lnTo>
                <a:lnTo>
                  <a:pt x="191267" y="437987"/>
                </a:lnTo>
                <a:lnTo>
                  <a:pt x="179924" y="450096"/>
                </a:lnTo>
                <a:lnTo>
                  <a:pt x="174231" y="455993"/>
                </a:lnTo>
                <a:lnTo>
                  <a:pt x="167579" y="460876"/>
                </a:lnTo>
                <a:lnTo>
                  <a:pt x="160286" y="465084"/>
                </a:lnTo>
                <a:lnTo>
                  <a:pt x="114621" y="487629"/>
                </a:lnTo>
                <a:lnTo>
                  <a:pt x="108789" y="489587"/>
                </a:lnTo>
                <a:lnTo>
                  <a:pt x="102995" y="490892"/>
                </a:lnTo>
                <a:lnTo>
                  <a:pt x="97229" y="491762"/>
                </a:lnTo>
                <a:lnTo>
                  <a:pt x="91478" y="492342"/>
                </a:lnTo>
                <a:lnTo>
                  <a:pt x="85741" y="492729"/>
                </a:lnTo>
                <a:lnTo>
                  <a:pt x="75237" y="493158"/>
                </a:lnTo>
                <a:lnTo>
                  <a:pt x="67394" y="493349"/>
                </a:lnTo>
                <a:lnTo>
                  <a:pt x="63016" y="492448"/>
                </a:lnTo>
                <a:lnTo>
                  <a:pt x="58193" y="490894"/>
                </a:lnTo>
                <a:lnTo>
                  <a:pt x="53072" y="488906"/>
                </a:lnTo>
                <a:lnTo>
                  <a:pt x="48707" y="487581"/>
                </a:lnTo>
                <a:lnTo>
                  <a:pt x="41315" y="486108"/>
                </a:lnTo>
                <a:lnTo>
                  <a:pt x="38963" y="483810"/>
                </a:lnTo>
                <a:lnTo>
                  <a:pt x="37395" y="480373"/>
                </a:lnTo>
                <a:lnTo>
                  <a:pt x="35188" y="468975"/>
                </a:lnTo>
                <a:lnTo>
                  <a:pt x="34442" y="456590"/>
                </a:lnTo>
                <a:lnTo>
                  <a:pt x="36881" y="448204"/>
                </a:lnTo>
                <a:lnTo>
                  <a:pt x="42832" y="4334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3"/>
          <p:cNvSpPr/>
          <p:nvPr/>
        </p:nvSpPr>
        <p:spPr>
          <a:xfrm>
            <a:off x="4109084" y="3566160"/>
            <a:ext cx="265749" cy="334328"/>
          </a:xfrm>
          <a:custGeom>
            <a:avLst/>
            <a:gdLst/>
            <a:ahLst/>
            <a:cxnLst/>
            <a:rect l="0" t="0" r="0" b="0"/>
            <a:pathLst>
              <a:path w="265749" h="334328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1"/>
                </a:lnTo>
                <a:lnTo>
                  <a:pt x="10584" y="9325"/>
                </a:lnTo>
                <a:lnTo>
                  <a:pt x="15182" y="15574"/>
                </a:lnTo>
                <a:lnTo>
                  <a:pt x="20400" y="24702"/>
                </a:lnTo>
                <a:lnTo>
                  <a:pt x="23355" y="35108"/>
                </a:lnTo>
                <a:lnTo>
                  <a:pt x="24143" y="40550"/>
                </a:lnTo>
                <a:lnTo>
                  <a:pt x="25620" y="46084"/>
                </a:lnTo>
                <a:lnTo>
                  <a:pt x="27558" y="51677"/>
                </a:lnTo>
                <a:lnTo>
                  <a:pt x="29802" y="57311"/>
                </a:lnTo>
                <a:lnTo>
                  <a:pt x="32251" y="62972"/>
                </a:lnTo>
                <a:lnTo>
                  <a:pt x="37512" y="74342"/>
                </a:lnTo>
                <a:lnTo>
                  <a:pt x="45828" y="91454"/>
                </a:lnTo>
                <a:lnTo>
                  <a:pt x="48650" y="98117"/>
                </a:lnTo>
                <a:lnTo>
                  <a:pt x="51484" y="105416"/>
                </a:lnTo>
                <a:lnTo>
                  <a:pt x="54325" y="113140"/>
                </a:lnTo>
                <a:lnTo>
                  <a:pt x="58124" y="120194"/>
                </a:lnTo>
                <a:lnTo>
                  <a:pt x="62562" y="126802"/>
                </a:lnTo>
                <a:lnTo>
                  <a:pt x="67426" y="133112"/>
                </a:lnTo>
                <a:lnTo>
                  <a:pt x="71621" y="139223"/>
                </a:lnTo>
                <a:lnTo>
                  <a:pt x="75370" y="145203"/>
                </a:lnTo>
                <a:lnTo>
                  <a:pt x="78822" y="151094"/>
                </a:lnTo>
                <a:lnTo>
                  <a:pt x="83980" y="156927"/>
                </a:lnTo>
                <a:lnTo>
                  <a:pt x="90277" y="162720"/>
                </a:lnTo>
                <a:lnTo>
                  <a:pt x="97333" y="168488"/>
                </a:lnTo>
                <a:lnTo>
                  <a:pt x="102989" y="175190"/>
                </a:lnTo>
                <a:lnTo>
                  <a:pt x="107712" y="182516"/>
                </a:lnTo>
                <a:lnTo>
                  <a:pt x="111813" y="190257"/>
                </a:lnTo>
                <a:lnTo>
                  <a:pt x="117404" y="196370"/>
                </a:lnTo>
                <a:lnTo>
                  <a:pt x="123990" y="201398"/>
                </a:lnTo>
                <a:lnTo>
                  <a:pt x="131238" y="205703"/>
                </a:lnTo>
                <a:lnTo>
                  <a:pt x="137974" y="211430"/>
                </a:lnTo>
                <a:lnTo>
                  <a:pt x="144371" y="218106"/>
                </a:lnTo>
                <a:lnTo>
                  <a:pt x="150540" y="225414"/>
                </a:lnTo>
                <a:lnTo>
                  <a:pt x="155605" y="231238"/>
                </a:lnTo>
                <a:lnTo>
                  <a:pt x="163773" y="240250"/>
                </a:lnTo>
                <a:lnTo>
                  <a:pt x="173118" y="249970"/>
                </a:lnTo>
                <a:lnTo>
                  <a:pt x="194640" y="271732"/>
                </a:lnTo>
                <a:lnTo>
                  <a:pt x="200245" y="276405"/>
                </a:lnTo>
                <a:lnTo>
                  <a:pt x="205887" y="280472"/>
                </a:lnTo>
                <a:lnTo>
                  <a:pt x="211553" y="284136"/>
                </a:lnTo>
                <a:lnTo>
                  <a:pt x="216283" y="288484"/>
                </a:lnTo>
                <a:lnTo>
                  <a:pt x="224079" y="298395"/>
                </a:lnTo>
                <a:lnTo>
                  <a:pt x="228443" y="302752"/>
                </a:lnTo>
                <a:lnTo>
                  <a:pt x="233258" y="306610"/>
                </a:lnTo>
                <a:lnTo>
                  <a:pt x="238373" y="310134"/>
                </a:lnTo>
                <a:lnTo>
                  <a:pt x="246597" y="316590"/>
                </a:lnTo>
                <a:lnTo>
                  <a:pt x="253426" y="322634"/>
                </a:lnTo>
                <a:lnTo>
                  <a:pt x="265748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"/>
          <p:cNvSpPr/>
          <p:nvPr/>
        </p:nvSpPr>
        <p:spPr>
          <a:xfrm>
            <a:off x="4117657" y="3591877"/>
            <a:ext cx="240031" cy="317184"/>
          </a:xfrm>
          <a:custGeom>
            <a:avLst/>
            <a:gdLst/>
            <a:ahLst/>
            <a:cxnLst/>
            <a:rect l="0" t="0" r="0" b="0"/>
            <a:pathLst>
              <a:path w="240031" h="317184">
                <a:moveTo>
                  <a:pt x="240030" y="0"/>
                </a:moveTo>
                <a:lnTo>
                  <a:pt x="235480" y="0"/>
                </a:lnTo>
                <a:lnTo>
                  <a:pt x="233186" y="952"/>
                </a:lnTo>
                <a:lnTo>
                  <a:pt x="228099" y="4551"/>
                </a:lnTo>
                <a:lnTo>
                  <a:pt x="222662" y="9325"/>
                </a:lnTo>
                <a:lnTo>
                  <a:pt x="216119" y="16527"/>
                </a:lnTo>
                <a:lnTo>
                  <a:pt x="211706" y="22448"/>
                </a:lnTo>
                <a:lnTo>
                  <a:pt x="206860" y="29253"/>
                </a:lnTo>
                <a:lnTo>
                  <a:pt x="201724" y="35694"/>
                </a:lnTo>
                <a:lnTo>
                  <a:pt x="196395" y="41894"/>
                </a:lnTo>
                <a:lnTo>
                  <a:pt x="190938" y="47932"/>
                </a:lnTo>
                <a:lnTo>
                  <a:pt x="179794" y="59721"/>
                </a:lnTo>
                <a:lnTo>
                  <a:pt x="174155" y="65531"/>
                </a:lnTo>
                <a:lnTo>
                  <a:pt x="168491" y="72262"/>
                </a:lnTo>
                <a:lnTo>
                  <a:pt x="162810" y="79608"/>
                </a:lnTo>
                <a:lnTo>
                  <a:pt x="157117" y="87362"/>
                </a:lnTo>
                <a:lnTo>
                  <a:pt x="150465" y="95389"/>
                </a:lnTo>
                <a:lnTo>
                  <a:pt x="143172" y="103598"/>
                </a:lnTo>
                <a:lnTo>
                  <a:pt x="135453" y="111927"/>
                </a:lnTo>
                <a:lnTo>
                  <a:pt x="128402" y="120339"/>
                </a:lnTo>
                <a:lnTo>
                  <a:pt x="121797" y="128803"/>
                </a:lnTo>
                <a:lnTo>
                  <a:pt x="115488" y="137304"/>
                </a:lnTo>
                <a:lnTo>
                  <a:pt x="103398" y="154369"/>
                </a:lnTo>
                <a:lnTo>
                  <a:pt x="62896" y="214316"/>
                </a:lnTo>
                <a:lnTo>
                  <a:pt x="58123" y="221935"/>
                </a:lnTo>
                <a:lnTo>
                  <a:pt x="53989" y="228920"/>
                </a:lnTo>
                <a:lnTo>
                  <a:pt x="50280" y="235480"/>
                </a:lnTo>
                <a:lnTo>
                  <a:pt x="45902" y="241759"/>
                </a:lnTo>
                <a:lnTo>
                  <a:pt x="41079" y="247851"/>
                </a:lnTo>
                <a:lnTo>
                  <a:pt x="35958" y="253816"/>
                </a:lnTo>
                <a:lnTo>
                  <a:pt x="31593" y="259698"/>
                </a:lnTo>
                <a:lnTo>
                  <a:pt x="27729" y="265525"/>
                </a:lnTo>
                <a:lnTo>
                  <a:pt x="24201" y="271314"/>
                </a:lnTo>
                <a:lnTo>
                  <a:pt x="17741" y="280287"/>
                </a:lnTo>
                <a:lnTo>
                  <a:pt x="11695" y="287449"/>
                </a:lnTo>
                <a:lnTo>
                  <a:pt x="5833" y="293808"/>
                </a:lnTo>
                <a:lnTo>
                  <a:pt x="3889" y="296837"/>
                </a:lnTo>
                <a:lnTo>
                  <a:pt x="1728" y="302743"/>
                </a:lnTo>
                <a:lnTo>
                  <a:pt x="512" y="311422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5"/>
          <p:cNvSpPr/>
          <p:nvPr/>
        </p:nvSpPr>
        <p:spPr>
          <a:xfrm>
            <a:off x="4477807" y="3643312"/>
            <a:ext cx="394231" cy="17146"/>
          </a:xfrm>
          <a:custGeom>
            <a:avLst/>
            <a:gdLst/>
            <a:ahLst/>
            <a:cxnLst/>
            <a:rect l="0" t="0" r="0" b="0"/>
            <a:pathLst>
              <a:path w="394231" h="17146">
                <a:moveTo>
                  <a:pt x="8468" y="0"/>
                </a:moveTo>
                <a:lnTo>
                  <a:pt x="248" y="0"/>
                </a:lnTo>
                <a:lnTo>
                  <a:pt x="130" y="953"/>
                </a:lnTo>
                <a:lnTo>
                  <a:pt x="52" y="2540"/>
                </a:lnTo>
                <a:lnTo>
                  <a:pt x="0" y="4551"/>
                </a:lnTo>
                <a:lnTo>
                  <a:pt x="917" y="5892"/>
                </a:lnTo>
                <a:lnTo>
                  <a:pt x="2482" y="6785"/>
                </a:lnTo>
                <a:lnTo>
                  <a:pt x="4477" y="7381"/>
                </a:lnTo>
                <a:lnTo>
                  <a:pt x="6760" y="8731"/>
                </a:lnTo>
                <a:lnTo>
                  <a:pt x="9234" y="10583"/>
                </a:lnTo>
                <a:lnTo>
                  <a:pt x="11836" y="12771"/>
                </a:lnTo>
                <a:lnTo>
                  <a:pt x="14523" y="14229"/>
                </a:lnTo>
                <a:lnTo>
                  <a:pt x="17267" y="15201"/>
                </a:lnTo>
                <a:lnTo>
                  <a:pt x="20049" y="15849"/>
                </a:lnTo>
                <a:lnTo>
                  <a:pt x="22856" y="16281"/>
                </a:lnTo>
                <a:lnTo>
                  <a:pt x="28515" y="16761"/>
                </a:lnTo>
                <a:lnTo>
                  <a:pt x="36745" y="16975"/>
                </a:lnTo>
                <a:lnTo>
                  <a:pt x="116081" y="17142"/>
                </a:lnTo>
                <a:lnTo>
                  <a:pt x="125930" y="16191"/>
                </a:lnTo>
                <a:lnTo>
                  <a:pt x="135354" y="14604"/>
                </a:lnTo>
                <a:lnTo>
                  <a:pt x="144493" y="12593"/>
                </a:lnTo>
                <a:lnTo>
                  <a:pt x="154396" y="11253"/>
                </a:lnTo>
                <a:lnTo>
                  <a:pt x="164808" y="10359"/>
                </a:lnTo>
                <a:lnTo>
                  <a:pt x="175560" y="9764"/>
                </a:lnTo>
                <a:lnTo>
                  <a:pt x="195125" y="9102"/>
                </a:lnTo>
                <a:lnTo>
                  <a:pt x="204344" y="8925"/>
                </a:lnTo>
                <a:lnTo>
                  <a:pt x="214299" y="7855"/>
                </a:lnTo>
                <a:lnTo>
                  <a:pt x="224746" y="6190"/>
                </a:lnTo>
                <a:lnTo>
                  <a:pt x="235521" y="4126"/>
                </a:lnTo>
                <a:lnTo>
                  <a:pt x="246514" y="2751"/>
                </a:lnTo>
                <a:lnTo>
                  <a:pt x="257653" y="1834"/>
                </a:lnTo>
                <a:lnTo>
                  <a:pt x="268888" y="1222"/>
                </a:lnTo>
                <a:lnTo>
                  <a:pt x="279236" y="1767"/>
                </a:lnTo>
                <a:lnTo>
                  <a:pt x="288993" y="3084"/>
                </a:lnTo>
                <a:lnTo>
                  <a:pt x="298354" y="4913"/>
                </a:lnTo>
                <a:lnTo>
                  <a:pt x="306500" y="6133"/>
                </a:lnTo>
                <a:lnTo>
                  <a:pt x="313836" y="6946"/>
                </a:lnTo>
                <a:lnTo>
                  <a:pt x="320632" y="7488"/>
                </a:lnTo>
                <a:lnTo>
                  <a:pt x="327067" y="7850"/>
                </a:lnTo>
                <a:lnTo>
                  <a:pt x="339297" y="8251"/>
                </a:lnTo>
                <a:lnTo>
                  <a:pt x="344273" y="9311"/>
                </a:lnTo>
                <a:lnTo>
                  <a:pt x="348543" y="10970"/>
                </a:lnTo>
                <a:lnTo>
                  <a:pt x="352342" y="13028"/>
                </a:lnTo>
                <a:lnTo>
                  <a:pt x="356780" y="14401"/>
                </a:lnTo>
                <a:lnTo>
                  <a:pt x="361643" y="15315"/>
                </a:lnTo>
                <a:lnTo>
                  <a:pt x="366791" y="15925"/>
                </a:lnTo>
                <a:lnTo>
                  <a:pt x="371175" y="16332"/>
                </a:lnTo>
                <a:lnTo>
                  <a:pt x="378586" y="16784"/>
                </a:lnTo>
                <a:lnTo>
                  <a:pt x="390152" y="17074"/>
                </a:lnTo>
                <a:lnTo>
                  <a:pt x="39423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"/>
          <p:cNvSpPr/>
          <p:nvPr/>
        </p:nvSpPr>
        <p:spPr>
          <a:xfrm>
            <a:off x="4632145" y="3534944"/>
            <a:ext cx="85588" cy="374117"/>
          </a:xfrm>
          <a:custGeom>
            <a:avLst/>
            <a:gdLst/>
            <a:ahLst/>
            <a:cxnLst/>
            <a:rect l="0" t="0" r="0" b="0"/>
            <a:pathLst>
              <a:path w="85588" h="374117">
                <a:moveTo>
                  <a:pt x="25580" y="5498"/>
                </a:moveTo>
                <a:lnTo>
                  <a:pt x="21029" y="5498"/>
                </a:lnTo>
                <a:lnTo>
                  <a:pt x="19688" y="4546"/>
                </a:lnTo>
                <a:lnTo>
                  <a:pt x="18794" y="2958"/>
                </a:lnTo>
                <a:lnTo>
                  <a:pt x="18198" y="947"/>
                </a:lnTo>
                <a:lnTo>
                  <a:pt x="16849" y="559"/>
                </a:lnTo>
                <a:lnTo>
                  <a:pt x="14997" y="1253"/>
                </a:lnTo>
                <a:lnTo>
                  <a:pt x="12809" y="2668"/>
                </a:lnTo>
                <a:lnTo>
                  <a:pt x="10399" y="2659"/>
                </a:lnTo>
                <a:lnTo>
                  <a:pt x="7839" y="1700"/>
                </a:lnTo>
                <a:lnTo>
                  <a:pt x="5180" y="109"/>
                </a:lnTo>
                <a:lnTo>
                  <a:pt x="3407" y="0"/>
                </a:lnTo>
                <a:lnTo>
                  <a:pt x="2225" y="880"/>
                </a:lnTo>
                <a:lnTo>
                  <a:pt x="329" y="4586"/>
                </a:lnTo>
                <a:lnTo>
                  <a:pt x="0" y="9779"/>
                </a:lnTo>
                <a:lnTo>
                  <a:pt x="2463" y="17243"/>
                </a:lnTo>
                <a:lnTo>
                  <a:pt x="4454" y="21901"/>
                </a:lnTo>
                <a:lnTo>
                  <a:pt x="6666" y="29615"/>
                </a:lnTo>
                <a:lnTo>
                  <a:pt x="8601" y="37172"/>
                </a:lnTo>
                <a:lnTo>
                  <a:pt x="10451" y="41854"/>
                </a:lnTo>
                <a:lnTo>
                  <a:pt x="12636" y="46880"/>
                </a:lnTo>
                <a:lnTo>
                  <a:pt x="14093" y="53089"/>
                </a:lnTo>
                <a:lnTo>
                  <a:pt x="15064" y="60085"/>
                </a:lnTo>
                <a:lnTo>
                  <a:pt x="15712" y="67607"/>
                </a:lnTo>
                <a:lnTo>
                  <a:pt x="17096" y="75479"/>
                </a:lnTo>
                <a:lnTo>
                  <a:pt x="18972" y="83585"/>
                </a:lnTo>
                <a:lnTo>
                  <a:pt x="21174" y="91846"/>
                </a:lnTo>
                <a:lnTo>
                  <a:pt x="23595" y="99258"/>
                </a:lnTo>
                <a:lnTo>
                  <a:pt x="26162" y="106105"/>
                </a:lnTo>
                <a:lnTo>
                  <a:pt x="28825" y="112574"/>
                </a:lnTo>
                <a:lnTo>
                  <a:pt x="30601" y="120697"/>
                </a:lnTo>
                <a:lnTo>
                  <a:pt x="31785" y="129922"/>
                </a:lnTo>
                <a:lnTo>
                  <a:pt x="32574" y="139883"/>
                </a:lnTo>
                <a:lnTo>
                  <a:pt x="34053" y="149381"/>
                </a:lnTo>
                <a:lnTo>
                  <a:pt x="35990" y="158570"/>
                </a:lnTo>
                <a:lnTo>
                  <a:pt x="38235" y="167553"/>
                </a:lnTo>
                <a:lnTo>
                  <a:pt x="40684" y="176400"/>
                </a:lnTo>
                <a:lnTo>
                  <a:pt x="45945" y="193850"/>
                </a:lnTo>
                <a:lnTo>
                  <a:pt x="47729" y="203456"/>
                </a:lnTo>
                <a:lnTo>
                  <a:pt x="48918" y="213670"/>
                </a:lnTo>
                <a:lnTo>
                  <a:pt x="49712" y="224289"/>
                </a:lnTo>
                <a:lnTo>
                  <a:pt x="51192" y="234227"/>
                </a:lnTo>
                <a:lnTo>
                  <a:pt x="53132" y="243709"/>
                </a:lnTo>
                <a:lnTo>
                  <a:pt x="55378" y="252888"/>
                </a:lnTo>
                <a:lnTo>
                  <a:pt x="56875" y="261864"/>
                </a:lnTo>
                <a:lnTo>
                  <a:pt x="57873" y="270707"/>
                </a:lnTo>
                <a:lnTo>
                  <a:pt x="58539" y="279459"/>
                </a:lnTo>
                <a:lnTo>
                  <a:pt x="59935" y="287199"/>
                </a:lnTo>
                <a:lnTo>
                  <a:pt x="61818" y="294264"/>
                </a:lnTo>
                <a:lnTo>
                  <a:pt x="64026" y="300878"/>
                </a:lnTo>
                <a:lnTo>
                  <a:pt x="65498" y="307193"/>
                </a:lnTo>
                <a:lnTo>
                  <a:pt x="66479" y="313308"/>
                </a:lnTo>
                <a:lnTo>
                  <a:pt x="67134" y="319290"/>
                </a:lnTo>
                <a:lnTo>
                  <a:pt x="67570" y="325183"/>
                </a:lnTo>
                <a:lnTo>
                  <a:pt x="68054" y="336810"/>
                </a:lnTo>
                <a:lnTo>
                  <a:pt x="68327" y="349516"/>
                </a:lnTo>
                <a:lnTo>
                  <a:pt x="68408" y="359312"/>
                </a:lnTo>
                <a:lnTo>
                  <a:pt x="69372" y="362342"/>
                </a:lnTo>
                <a:lnTo>
                  <a:pt x="70967" y="365314"/>
                </a:lnTo>
                <a:lnTo>
                  <a:pt x="75820" y="372377"/>
                </a:lnTo>
                <a:lnTo>
                  <a:pt x="77171" y="372957"/>
                </a:lnTo>
                <a:lnTo>
                  <a:pt x="79024" y="373343"/>
                </a:lnTo>
                <a:lnTo>
                  <a:pt x="85587" y="3741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"/>
          <p:cNvSpPr/>
          <p:nvPr/>
        </p:nvSpPr>
        <p:spPr>
          <a:xfrm>
            <a:off x="4906768" y="3514758"/>
            <a:ext cx="376750" cy="334109"/>
          </a:xfrm>
          <a:custGeom>
            <a:avLst/>
            <a:gdLst/>
            <a:ahLst/>
            <a:cxnLst/>
            <a:rect l="0" t="0" r="0" b="0"/>
            <a:pathLst>
              <a:path w="376750" h="334109">
                <a:moveTo>
                  <a:pt x="213872" y="17112"/>
                </a:moveTo>
                <a:lnTo>
                  <a:pt x="213872" y="351"/>
                </a:lnTo>
                <a:lnTo>
                  <a:pt x="204547" y="17"/>
                </a:lnTo>
                <a:lnTo>
                  <a:pt x="201940" y="0"/>
                </a:lnTo>
                <a:lnTo>
                  <a:pt x="193964" y="2522"/>
                </a:lnTo>
                <a:lnTo>
                  <a:pt x="184069" y="6817"/>
                </a:lnTo>
                <a:lnTo>
                  <a:pt x="173321" y="11901"/>
                </a:lnTo>
                <a:lnTo>
                  <a:pt x="156560" y="20119"/>
                </a:lnTo>
                <a:lnTo>
                  <a:pt x="149946" y="23879"/>
                </a:lnTo>
                <a:lnTo>
                  <a:pt x="142679" y="28290"/>
                </a:lnTo>
                <a:lnTo>
                  <a:pt x="126985" y="38273"/>
                </a:lnTo>
                <a:lnTo>
                  <a:pt x="110486" y="49059"/>
                </a:lnTo>
                <a:lnTo>
                  <a:pt x="103037" y="55555"/>
                </a:lnTo>
                <a:lnTo>
                  <a:pt x="96167" y="62743"/>
                </a:lnTo>
                <a:lnTo>
                  <a:pt x="89682" y="70392"/>
                </a:lnTo>
                <a:lnTo>
                  <a:pt x="83453" y="78350"/>
                </a:lnTo>
                <a:lnTo>
                  <a:pt x="77396" y="86512"/>
                </a:lnTo>
                <a:lnTo>
                  <a:pt x="71453" y="94811"/>
                </a:lnTo>
                <a:lnTo>
                  <a:pt x="65586" y="102249"/>
                </a:lnTo>
                <a:lnTo>
                  <a:pt x="59769" y="109112"/>
                </a:lnTo>
                <a:lnTo>
                  <a:pt x="53987" y="115593"/>
                </a:lnTo>
                <a:lnTo>
                  <a:pt x="48227" y="122771"/>
                </a:lnTo>
                <a:lnTo>
                  <a:pt x="42482" y="130414"/>
                </a:lnTo>
                <a:lnTo>
                  <a:pt x="31018" y="146525"/>
                </a:lnTo>
                <a:lnTo>
                  <a:pt x="19573" y="163211"/>
                </a:lnTo>
                <a:lnTo>
                  <a:pt x="15760" y="171661"/>
                </a:lnTo>
                <a:lnTo>
                  <a:pt x="13217" y="180152"/>
                </a:lnTo>
                <a:lnTo>
                  <a:pt x="11522" y="188670"/>
                </a:lnTo>
                <a:lnTo>
                  <a:pt x="9439" y="197206"/>
                </a:lnTo>
                <a:lnTo>
                  <a:pt x="7098" y="205755"/>
                </a:lnTo>
                <a:lnTo>
                  <a:pt x="4585" y="214311"/>
                </a:lnTo>
                <a:lnTo>
                  <a:pt x="2910" y="222873"/>
                </a:lnTo>
                <a:lnTo>
                  <a:pt x="1793" y="231438"/>
                </a:lnTo>
                <a:lnTo>
                  <a:pt x="1048" y="240006"/>
                </a:lnTo>
                <a:lnTo>
                  <a:pt x="552" y="247623"/>
                </a:lnTo>
                <a:lnTo>
                  <a:pt x="0" y="261166"/>
                </a:lnTo>
                <a:lnTo>
                  <a:pt x="806" y="268397"/>
                </a:lnTo>
                <a:lnTo>
                  <a:pt x="2295" y="276075"/>
                </a:lnTo>
                <a:lnTo>
                  <a:pt x="4241" y="284051"/>
                </a:lnTo>
                <a:lnTo>
                  <a:pt x="6490" y="290322"/>
                </a:lnTo>
                <a:lnTo>
                  <a:pt x="11529" y="299828"/>
                </a:lnTo>
                <a:lnTo>
                  <a:pt x="19484" y="309769"/>
                </a:lnTo>
                <a:lnTo>
                  <a:pt x="29370" y="319584"/>
                </a:lnTo>
                <a:lnTo>
                  <a:pt x="40113" y="327121"/>
                </a:lnTo>
                <a:lnTo>
                  <a:pt x="51238" y="331106"/>
                </a:lnTo>
                <a:lnTo>
                  <a:pt x="62532" y="332877"/>
                </a:lnTo>
                <a:lnTo>
                  <a:pt x="73902" y="333664"/>
                </a:lnTo>
                <a:lnTo>
                  <a:pt x="87846" y="334014"/>
                </a:lnTo>
                <a:lnTo>
                  <a:pt x="95564" y="334108"/>
                </a:lnTo>
                <a:lnTo>
                  <a:pt x="103568" y="333217"/>
                </a:lnTo>
                <a:lnTo>
                  <a:pt x="111761" y="331671"/>
                </a:lnTo>
                <a:lnTo>
                  <a:pt x="149992" y="322346"/>
                </a:lnTo>
                <a:lnTo>
                  <a:pt x="159856" y="319661"/>
                </a:lnTo>
                <a:lnTo>
                  <a:pt x="178434" y="314138"/>
                </a:lnTo>
                <a:lnTo>
                  <a:pt x="187389" y="310379"/>
                </a:lnTo>
                <a:lnTo>
                  <a:pt x="196217" y="305968"/>
                </a:lnTo>
                <a:lnTo>
                  <a:pt x="204959" y="301123"/>
                </a:lnTo>
                <a:lnTo>
                  <a:pt x="224833" y="290659"/>
                </a:lnTo>
                <a:lnTo>
                  <a:pt x="347943" y="228683"/>
                </a:lnTo>
                <a:lnTo>
                  <a:pt x="356961" y="225443"/>
                </a:lnTo>
                <a:lnTo>
                  <a:pt x="360700" y="224580"/>
                </a:lnTo>
                <a:lnTo>
                  <a:pt x="367393" y="221080"/>
                </a:lnTo>
                <a:lnTo>
                  <a:pt x="376749" y="2142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8"/>
          <p:cNvSpPr/>
          <p:nvPr/>
        </p:nvSpPr>
        <p:spPr>
          <a:xfrm>
            <a:off x="2299091" y="3403282"/>
            <a:ext cx="772722" cy="685801"/>
          </a:xfrm>
          <a:custGeom>
            <a:avLst/>
            <a:gdLst/>
            <a:ahLst/>
            <a:cxnLst/>
            <a:rect l="0" t="0" r="0" b="0"/>
            <a:pathLst>
              <a:path w="772722" h="685801">
                <a:moveTo>
                  <a:pt x="18341" y="0"/>
                </a:moveTo>
                <a:lnTo>
                  <a:pt x="10121" y="0"/>
                </a:lnTo>
                <a:lnTo>
                  <a:pt x="9873" y="4551"/>
                </a:lnTo>
                <a:lnTo>
                  <a:pt x="10791" y="6844"/>
                </a:lnTo>
                <a:lnTo>
                  <a:pt x="14350" y="11932"/>
                </a:lnTo>
                <a:lnTo>
                  <a:pt x="12823" y="14622"/>
                </a:lnTo>
                <a:lnTo>
                  <a:pt x="3506" y="20151"/>
                </a:lnTo>
                <a:lnTo>
                  <a:pt x="831" y="22959"/>
                </a:lnTo>
                <a:lnTo>
                  <a:pt x="0" y="25784"/>
                </a:lnTo>
                <a:lnTo>
                  <a:pt x="399" y="28619"/>
                </a:lnTo>
                <a:lnTo>
                  <a:pt x="5922" y="36850"/>
                </a:lnTo>
                <a:lnTo>
                  <a:pt x="24989" y="57656"/>
                </a:lnTo>
                <a:lnTo>
                  <a:pt x="36927" y="74445"/>
                </a:lnTo>
                <a:lnTo>
                  <a:pt x="51047" y="91484"/>
                </a:lnTo>
                <a:lnTo>
                  <a:pt x="71847" y="108598"/>
                </a:lnTo>
                <a:lnTo>
                  <a:pt x="85301" y="122561"/>
                </a:lnTo>
                <a:lnTo>
                  <a:pt x="98584" y="137339"/>
                </a:lnTo>
                <a:lnTo>
                  <a:pt x="122127" y="157321"/>
                </a:lnTo>
                <a:lnTo>
                  <a:pt x="138763" y="172791"/>
                </a:lnTo>
                <a:lnTo>
                  <a:pt x="172726" y="206005"/>
                </a:lnTo>
                <a:lnTo>
                  <a:pt x="215519" y="248637"/>
                </a:lnTo>
                <a:lnTo>
                  <a:pt x="235198" y="265763"/>
                </a:lnTo>
                <a:lnTo>
                  <a:pt x="256645" y="282899"/>
                </a:lnTo>
                <a:lnTo>
                  <a:pt x="278876" y="300041"/>
                </a:lnTo>
                <a:lnTo>
                  <a:pt x="298917" y="317184"/>
                </a:lnTo>
                <a:lnTo>
                  <a:pt x="317349" y="334328"/>
                </a:lnTo>
                <a:lnTo>
                  <a:pt x="335066" y="351473"/>
                </a:lnTo>
                <a:lnTo>
                  <a:pt x="355005" y="368618"/>
                </a:lnTo>
                <a:lnTo>
                  <a:pt x="376567" y="385763"/>
                </a:lnTo>
                <a:lnTo>
                  <a:pt x="398850" y="402908"/>
                </a:lnTo>
                <a:lnTo>
                  <a:pt x="418914" y="420053"/>
                </a:lnTo>
                <a:lnTo>
                  <a:pt x="438308" y="437197"/>
                </a:lnTo>
                <a:lnTo>
                  <a:pt x="459628" y="454343"/>
                </a:lnTo>
                <a:lnTo>
                  <a:pt x="493051" y="480060"/>
                </a:lnTo>
                <a:lnTo>
                  <a:pt x="513168" y="494665"/>
                </a:lnTo>
                <a:lnTo>
                  <a:pt x="531634" y="508459"/>
                </a:lnTo>
                <a:lnTo>
                  <a:pt x="549366" y="524114"/>
                </a:lnTo>
                <a:lnTo>
                  <a:pt x="569312" y="538057"/>
                </a:lnTo>
                <a:lnTo>
                  <a:pt x="589925" y="551556"/>
                </a:lnTo>
                <a:lnTo>
                  <a:pt x="617594" y="574269"/>
                </a:lnTo>
                <a:lnTo>
                  <a:pt x="635196" y="587336"/>
                </a:lnTo>
                <a:lnTo>
                  <a:pt x="663888" y="611246"/>
                </a:lnTo>
                <a:lnTo>
                  <a:pt x="686817" y="628573"/>
                </a:lnTo>
                <a:lnTo>
                  <a:pt x="706099" y="644820"/>
                </a:lnTo>
                <a:lnTo>
                  <a:pt x="729681" y="659325"/>
                </a:lnTo>
                <a:lnTo>
                  <a:pt x="744411" y="668431"/>
                </a:lnTo>
                <a:lnTo>
                  <a:pt x="762304" y="684094"/>
                </a:lnTo>
                <a:lnTo>
                  <a:pt x="763871" y="684662"/>
                </a:lnTo>
                <a:lnTo>
                  <a:pt x="772721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9"/>
          <p:cNvSpPr/>
          <p:nvPr/>
        </p:nvSpPr>
        <p:spPr>
          <a:xfrm>
            <a:off x="2347141" y="3223291"/>
            <a:ext cx="887549" cy="1062960"/>
          </a:xfrm>
          <a:custGeom>
            <a:avLst/>
            <a:gdLst/>
            <a:ahLst/>
            <a:cxnLst/>
            <a:rect l="0" t="0" r="0" b="0"/>
            <a:pathLst>
              <a:path w="887549" h="1062960">
                <a:moveTo>
                  <a:pt x="887548" y="8541"/>
                </a:moveTo>
                <a:lnTo>
                  <a:pt x="882998" y="3990"/>
                </a:lnTo>
                <a:lnTo>
                  <a:pt x="880705" y="2650"/>
                </a:lnTo>
                <a:lnTo>
                  <a:pt x="871948" y="321"/>
                </a:lnTo>
                <a:lnTo>
                  <a:pt x="858607" y="0"/>
                </a:lnTo>
                <a:lnTo>
                  <a:pt x="855872" y="942"/>
                </a:lnTo>
                <a:lnTo>
                  <a:pt x="850293" y="4529"/>
                </a:lnTo>
                <a:lnTo>
                  <a:pt x="832106" y="22389"/>
                </a:lnTo>
                <a:lnTo>
                  <a:pt x="813865" y="44394"/>
                </a:lnTo>
                <a:lnTo>
                  <a:pt x="786130" y="70917"/>
                </a:lnTo>
                <a:lnTo>
                  <a:pt x="758439" y="107139"/>
                </a:lnTo>
                <a:lnTo>
                  <a:pt x="737456" y="130785"/>
                </a:lnTo>
                <a:lnTo>
                  <a:pt x="722717" y="144329"/>
                </a:lnTo>
                <a:lnTo>
                  <a:pt x="705271" y="159074"/>
                </a:lnTo>
                <a:lnTo>
                  <a:pt x="686020" y="174619"/>
                </a:lnTo>
                <a:lnTo>
                  <a:pt x="669376" y="189745"/>
                </a:lnTo>
                <a:lnTo>
                  <a:pt x="654470" y="204591"/>
                </a:lnTo>
                <a:lnTo>
                  <a:pt x="626796" y="233787"/>
                </a:lnTo>
                <a:lnTo>
                  <a:pt x="598621" y="262638"/>
                </a:lnTo>
                <a:lnTo>
                  <a:pt x="584440" y="277951"/>
                </a:lnTo>
                <a:lnTo>
                  <a:pt x="555984" y="310206"/>
                </a:lnTo>
                <a:lnTo>
                  <a:pt x="542680" y="326809"/>
                </a:lnTo>
                <a:lnTo>
                  <a:pt x="530001" y="343592"/>
                </a:lnTo>
                <a:lnTo>
                  <a:pt x="517738" y="360496"/>
                </a:lnTo>
                <a:lnTo>
                  <a:pt x="504801" y="377480"/>
                </a:lnTo>
                <a:lnTo>
                  <a:pt x="477726" y="411591"/>
                </a:lnTo>
                <a:lnTo>
                  <a:pt x="435708" y="462926"/>
                </a:lnTo>
                <a:lnTo>
                  <a:pt x="421539" y="481010"/>
                </a:lnTo>
                <a:lnTo>
                  <a:pt x="378843" y="537363"/>
                </a:lnTo>
                <a:lnTo>
                  <a:pt x="336030" y="590679"/>
                </a:lnTo>
                <a:lnTo>
                  <a:pt x="307467" y="625409"/>
                </a:lnTo>
                <a:lnTo>
                  <a:pt x="294135" y="642671"/>
                </a:lnTo>
                <a:lnTo>
                  <a:pt x="281437" y="659895"/>
                </a:lnTo>
                <a:lnTo>
                  <a:pt x="269162" y="677092"/>
                </a:lnTo>
                <a:lnTo>
                  <a:pt x="245362" y="708900"/>
                </a:lnTo>
                <a:lnTo>
                  <a:pt x="221132" y="738912"/>
                </a:lnTo>
                <a:lnTo>
                  <a:pt x="194489" y="768125"/>
                </a:lnTo>
                <a:lnTo>
                  <a:pt x="171852" y="796984"/>
                </a:lnTo>
                <a:lnTo>
                  <a:pt x="152266" y="824733"/>
                </a:lnTo>
                <a:lnTo>
                  <a:pt x="134036" y="849766"/>
                </a:lnTo>
                <a:lnTo>
                  <a:pt x="113869" y="876131"/>
                </a:lnTo>
                <a:lnTo>
                  <a:pt x="94111" y="901819"/>
                </a:lnTo>
                <a:lnTo>
                  <a:pt x="72278" y="933299"/>
                </a:lnTo>
                <a:lnTo>
                  <a:pt x="54696" y="964428"/>
                </a:lnTo>
                <a:lnTo>
                  <a:pt x="42078" y="986563"/>
                </a:lnTo>
                <a:lnTo>
                  <a:pt x="20232" y="1016962"/>
                </a:lnTo>
                <a:lnTo>
                  <a:pt x="8660" y="1039091"/>
                </a:lnTo>
                <a:lnTo>
                  <a:pt x="4837" y="1050384"/>
                </a:lnTo>
                <a:lnTo>
                  <a:pt x="567" y="1056735"/>
                </a:lnTo>
                <a:lnTo>
                  <a:pt x="0" y="1058810"/>
                </a:lnTo>
                <a:lnTo>
                  <a:pt x="575" y="1060192"/>
                </a:lnTo>
                <a:lnTo>
                  <a:pt x="4581" y="10629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"/>
          <p:cNvSpPr/>
          <p:nvPr/>
        </p:nvSpPr>
        <p:spPr>
          <a:xfrm>
            <a:off x="3724649" y="3368992"/>
            <a:ext cx="607322" cy="848679"/>
          </a:xfrm>
          <a:custGeom>
            <a:avLst/>
            <a:gdLst/>
            <a:ahLst/>
            <a:cxnLst/>
            <a:rect l="0" t="0" r="0" b="0"/>
            <a:pathLst>
              <a:path w="607322" h="848679">
                <a:moveTo>
                  <a:pt x="24390" y="0"/>
                </a:moveTo>
                <a:lnTo>
                  <a:pt x="3152" y="0"/>
                </a:lnTo>
                <a:lnTo>
                  <a:pt x="1659" y="953"/>
                </a:lnTo>
                <a:lnTo>
                  <a:pt x="664" y="2540"/>
                </a:lnTo>
                <a:lnTo>
                  <a:pt x="0" y="4551"/>
                </a:lnTo>
                <a:lnTo>
                  <a:pt x="510" y="6844"/>
                </a:lnTo>
                <a:lnTo>
                  <a:pt x="18859" y="40551"/>
                </a:lnTo>
                <a:lnTo>
                  <a:pt x="19750" y="47037"/>
                </a:lnTo>
                <a:lnTo>
                  <a:pt x="18359" y="69817"/>
                </a:lnTo>
                <a:lnTo>
                  <a:pt x="21075" y="86275"/>
                </a:lnTo>
                <a:lnTo>
                  <a:pt x="32510" y="111606"/>
                </a:lnTo>
                <a:lnTo>
                  <a:pt x="53440" y="146717"/>
                </a:lnTo>
                <a:lnTo>
                  <a:pt x="64606" y="167443"/>
                </a:lnTo>
                <a:lnTo>
                  <a:pt x="78459" y="186814"/>
                </a:lnTo>
                <a:lnTo>
                  <a:pt x="93189" y="205901"/>
                </a:lnTo>
                <a:lnTo>
                  <a:pt x="113143" y="238067"/>
                </a:lnTo>
                <a:lnTo>
                  <a:pt x="128607" y="260430"/>
                </a:lnTo>
                <a:lnTo>
                  <a:pt x="153377" y="294440"/>
                </a:lnTo>
                <a:lnTo>
                  <a:pt x="204448" y="362913"/>
                </a:lnTo>
                <a:lnTo>
                  <a:pt x="221574" y="388307"/>
                </a:lnTo>
                <a:lnTo>
                  <a:pt x="239662" y="414516"/>
                </a:lnTo>
                <a:lnTo>
                  <a:pt x="249820" y="426839"/>
                </a:lnTo>
                <a:lnTo>
                  <a:pt x="260401" y="438865"/>
                </a:lnTo>
                <a:lnTo>
                  <a:pt x="270314" y="450691"/>
                </a:lnTo>
                <a:lnTo>
                  <a:pt x="288948" y="473993"/>
                </a:lnTo>
                <a:lnTo>
                  <a:pt x="315503" y="508531"/>
                </a:lnTo>
                <a:lnTo>
                  <a:pt x="325145" y="519995"/>
                </a:lnTo>
                <a:lnTo>
                  <a:pt x="335384" y="531449"/>
                </a:lnTo>
                <a:lnTo>
                  <a:pt x="346019" y="542894"/>
                </a:lnTo>
                <a:lnTo>
                  <a:pt x="362917" y="565772"/>
                </a:lnTo>
                <a:lnTo>
                  <a:pt x="378681" y="588639"/>
                </a:lnTo>
                <a:lnTo>
                  <a:pt x="388220" y="600071"/>
                </a:lnTo>
                <a:lnTo>
                  <a:pt x="407072" y="622933"/>
                </a:lnTo>
                <a:lnTo>
                  <a:pt x="437238" y="668655"/>
                </a:lnTo>
                <a:lnTo>
                  <a:pt x="459453" y="700405"/>
                </a:lnTo>
                <a:lnTo>
                  <a:pt x="473022" y="718961"/>
                </a:lnTo>
                <a:lnTo>
                  <a:pt x="488577" y="736733"/>
                </a:lnTo>
                <a:lnTo>
                  <a:pt x="502476" y="751617"/>
                </a:lnTo>
                <a:lnTo>
                  <a:pt x="515955" y="764582"/>
                </a:lnTo>
                <a:lnTo>
                  <a:pt x="538657" y="782591"/>
                </a:lnTo>
                <a:lnTo>
                  <a:pt x="556919" y="799993"/>
                </a:lnTo>
                <a:lnTo>
                  <a:pt x="569738" y="816261"/>
                </a:lnTo>
                <a:lnTo>
                  <a:pt x="588114" y="830774"/>
                </a:lnTo>
                <a:lnTo>
                  <a:pt x="606514" y="847905"/>
                </a:lnTo>
                <a:lnTo>
                  <a:pt x="607321" y="8486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1"/>
          <p:cNvSpPr/>
          <p:nvPr/>
        </p:nvSpPr>
        <p:spPr>
          <a:xfrm>
            <a:off x="3791902" y="3446280"/>
            <a:ext cx="651511" cy="797108"/>
          </a:xfrm>
          <a:custGeom>
            <a:avLst/>
            <a:gdLst/>
            <a:ahLst/>
            <a:cxnLst/>
            <a:rect l="0" t="0" r="0" b="0"/>
            <a:pathLst>
              <a:path w="651511" h="797108">
                <a:moveTo>
                  <a:pt x="651510" y="17010"/>
                </a:moveTo>
                <a:lnTo>
                  <a:pt x="646960" y="12459"/>
                </a:lnTo>
                <a:lnTo>
                  <a:pt x="645618" y="10166"/>
                </a:lnTo>
                <a:lnTo>
                  <a:pt x="644129" y="5078"/>
                </a:lnTo>
                <a:lnTo>
                  <a:pt x="642780" y="3340"/>
                </a:lnTo>
                <a:lnTo>
                  <a:pt x="640927" y="2181"/>
                </a:lnTo>
                <a:lnTo>
                  <a:pt x="636329" y="894"/>
                </a:lnTo>
                <a:lnTo>
                  <a:pt x="622818" y="0"/>
                </a:lnTo>
                <a:lnTo>
                  <a:pt x="620000" y="908"/>
                </a:lnTo>
                <a:lnTo>
                  <a:pt x="614328" y="4456"/>
                </a:lnTo>
                <a:lnTo>
                  <a:pt x="601229" y="16359"/>
                </a:lnTo>
                <a:lnTo>
                  <a:pt x="577831" y="45244"/>
                </a:lnTo>
                <a:lnTo>
                  <a:pt x="559391" y="65118"/>
                </a:lnTo>
                <a:lnTo>
                  <a:pt x="549140" y="76705"/>
                </a:lnTo>
                <a:lnTo>
                  <a:pt x="527590" y="102278"/>
                </a:lnTo>
                <a:lnTo>
                  <a:pt x="494037" y="143451"/>
                </a:lnTo>
                <a:lnTo>
                  <a:pt x="481758" y="157501"/>
                </a:lnTo>
                <a:lnTo>
                  <a:pt x="468810" y="171631"/>
                </a:lnTo>
                <a:lnTo>
                  <a:pt x="455415" y="185813"/>
                </a:lnTo>
                <a:lnTo>
                  <a:pt x="427832" y="216811"/>
                </a:lnTo>
                <a:lnTo>
                  <a:pt x="371318" y="283278"/>
                </a:lnTo>
                <a:lnTo>
                  <a:pt x="357083" y="301202"/>
                </a:lnTo>
                <a:lnTo>
                  <a:pt x="328566" y="338897"/>
                </a:lnTo>
                <a:lnTo>
                  <a:pt x="302557" y="375336"/>
                </a:lnTo>
                <a:lnTo>
                  <a:pt x="290287" y="393054"/>
                </a:lnTo>
                <a:lnTo>
                  <a:pt x="277345" y="410581"/>
                </a:lnTo>
                <a:lnTo>
                  <a:pt x="236375" y="463506"/>
                </a:lnTo>
                <a:lnTo>
                  <a:pt x="182405" y="535560"/>
                </a:lnTo>
                <a:lnTo>
                  <a:pt x="170181" y="551305"/>
                </a:lnTo>
                <a:lnTo>
                  <a:pt x="159174" y="567516"/>
                </a:lnTo>
                <a:lnTo>
                  <a:pt x="148979" y="584039"/>
                </a:lnTo>
                <a:lnTo>
                  <a:pt x="139324" y="600769"/>
                </a:lnTo>
                <a:lnTo>
                  <a:pt x="130030" y="615733"/>
                </a:lnTo>
                <a:lnTo>
                  <a:pt x="120976" y="629518"/>
                </a:lnTo>
                <a:lnTo>
                  <a:pt x="112084" y="642519"/>
                </a:lnTo>
                <a:lnTo>
                  <a:pt x="92042" y="667123"/>
                </a:lnTo>
                <a:lnTo>
                  <a:pt x="72340" y="689807"/>
                </a:lnTo>
                <a:lnTo>
                  <a:pt x="57234" y="709413"/>
                </a:lnTo>
                <a:lnTo>
                  <a:pt x="44170" y="727652"/>
                </a:lnTo>
                <a:lnTo>
                  <a:pt x="26105" y="751445"/>
                </a:lnTo>
                <a:lnTo>
                  <a:pt x="7485" y="772001"/>
                </a:lnTo>
                <a:lnTo>
                  <a:pt x="3327" y="778964"/>
                </a:lnTo>
                <a:lnTo>
                  <a:pt x="657" y="786644"/>
                </a:lnTo>
                <a:lnTo>
                  <a:pt x="0" y="7971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few more terms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Vertex: the highest or lowest point in a parabola (-b/2a, f(-b/2a))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Axis of symmetry: a vertical line passes through the vertex (x=-b/2a)</a:t>
            </a:r>
          </a:p>
        </p:txBody>
      </p:sp>
      <p:pic>
        <p:nvPicPr>
          <p:cNvPr id="150" name="Picture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8650" y="2605087"/>
            <a:ext cx="22002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8"/>
          <p:cNvSpPr/>
          <p:nvPr/>
        </p:nvSpPr>
        <p:spPr>
          <a:xfrm>
            <a:off x="5146366" y="1552849"/>
            <a:ext cx="368610" cy="306987"/>
          </a:xfrm>
          <a:custGeom>
            <a:avLst/>
            <a:gdLst/>
            <a:ahLst/>
            <a:cxnLst/>
            <a:rect l="0" t="0" r="0" b="0"/>
            <a:pathLst>
              <a:path w="368610" h="306987">
                <a:moveTo>
                  <a:pt x="188586" y="110215"/>
                </a:moveTo>
                <a:lnTo>
                  <a:pt x="188586" y="102835"/>
                </a:lnTo>
                <a:lnTo>
                  <a:pt x="187634" y="102437"/>
                </a:lnTo>
                <a:lnTo>
                  <a:pt x="184036" y="101996"/>
                </a:lnTo>
                <a:lnTo>
                  <a:pt x="182695" y="100926"/>
                </a:lnTo>
                <a:lnTo>
                  <a:pt x="181801" y="99260"/>
                </a:lnTo>
                <a:lnTo>
                  <a:pt x="180367" y="94293"/>
                </a:lnTo>
                <a:lnTo>
                  <a:pt x="180044" y="85797"/>
                </a:lnTo>
                <a:lnTo>
                  <a:pt x="175472" y="80332"/>
                </a:lnTo>
                <a:lnTo>
                  <a:pt x="168085" y="72680"/>
                </a:lnTo>
                <a:lnTo>
                  <a:pt x="166346" y="69952"/>
                </a:lnTo>
                <a:lnTo>
                  <a:pt x="164414" y="64381"/>
                </a:lnTo>
                <a:lnTo>
                  <a:pt x="163326" y="55889"/>
                </a:lnTo>
                <a:lnTo>
                  <a:pt x="162221" y="53043"/>
                </a:lnTo>
                <a:lnTo>
                  <a:pt x="156115" y="43534"/>
                </a:lnTo>
                <a:lnTo>
                  <a:pt x="150977" y="34224"/>
                </a:lnTo>
                <a:lnTo>
                  <a:pt x="148059" y="26277"/>
                </a:lnTo>
                <a:lnTo>
                  <a:pt x="147280" y="22824"/>
                </a:lnTo>
                <a:lnTo>
                  <a:pt x="144857" y="20522"/>
                </a:lnTo>
                <a:lnTo>
                  <a:pt x="141336" y="18987"/>
                </a:lnTo>
                <a:lnTo>
                  <a:pt x="137083" y="17964"/>
                </a:lnTo>
                <a:lnTo>
                  <a:pt x="134248" y="16330"/>
                </a:lnTo>
                <a:lnTo>
                  <a:pt x="132358" y="14287"/>
                </a:lnTo>
                <a:lnTo>
                  <a:pt x="131098" y="11973"/>
                </a:lnTo>
                <a:lnTo>
                  <a:pt x="128353" y="10431"/>
                </a:lnTo>
                <a:lnTo>
                  <a:pt x="117294" y="8260"/>
                </a:lnTo>
                <a:lnTo>
                  <a:pt x="114038" y="7752"/>
                </a:lnTo>
                <a:lnTo>
                  <a:pt x="103103" y="2915"/>
                </a:lnTo>
                <a:lnTo>
                  <a:pt x="95666" y="614"/>
                </a:lnTo>
                <a:lnTo>
                  <a:pt x="92349" y="0"/>
                </a:lnTo>
                <a:lnTo>
                  <a:pt x="89186" y="544"/>
                </a:lnTo>
                <a:lnTo>
                  <a:pt x="80182" y="4907"/>
                </a:lnTo>
                <a:lnTo>
                  <a:pt x="74367" y="6262"/>
                </a:lnTo>
                <a:lnTo>
                  <a:pt x="68607" y="9404"/>
                </a:lnTo>
                <a:lnTo>
                  <a:pt x="60009" y="16528"/>
                </a:lnTo>
                <a:lnTo>
                  <a:pt x="53336" y="21904"/>
                </a:lnTo>
                <a:lnTo>
                  <a:pt x="44020" y="27468"/>
                </a:lnTo>
                <a:lnTo>
                  <a:pt x="32615" y="35956"/>
                </a:lnTo>
                <a:lnTo>
                  <a:pt x="30313" y="38802"/>
                </a:lnTo>
                <a:lnTo>
                  <a:pt x="28778" y="41652"/>
                </a:lnTo>
                <a:lnTo>
                  <a:pt x="27755" y="44504"/>
                </a:lnTo>
                <a:lnTo>
                  <a:pt x="24078" y="50213"/>
                </a:lnTo>
                <a:lnTo>
                  <a:pt x="19269" y="56878"/>
                </a:lnTo>
                <a:lnTo>
                  <a:pt x="13957" y="66190"/>
                </a:lnTo>
                <a:lnTo>
                  <a:pt x="10961" y="74139"/>
                </a:lnTo>
                <a:lnTo>
                  <a:pt x="9629" y="81799"/>
                </a:lnTo>
                <a:lnTo>
                  <a:pt x="9274" y="86509"/>
                </a:lnTo>
                <a:lnTo>
                  <a:pt x="9037" y="91553"/>
                </a:lnTo>
                <a:lnTo>
                  <a:pt x="8774" y="102239"/>
                </a:lnTo>
                <a:lnTo>
                  <a:pt x="8605" y="124621"/>
                </a:lnTo>
                <a:lnTo>
                  <a:pt x="7639" y="130296"/>
                </a:lnTo>
                <a:lnTo>
                  <a:pt x="6042" y="135985"/>
                </a:lnTo>
                <a:lnTo>
                  <a:pt x="4025" y="141683"/>
                </a:lnTo>
                <a:lnTo>
                  <a:pt x="2680" y="147386"/>
                </a:lnTo>
                <a:lnTo>
                  <a:pt x="1784" y="153094"/>
                </a:lnTo>
                <a:lnTo>
                  <a:pt x="1187" y="158803"/>
                </a:lnTo>
                <a:lnTo>
                  <a:pt x="788" y="164515"/>
                </a:lnTo>
                <a:lnTo>
                  <a:pt x="522" y="170228"/>
                </a:lnTo>
                <a:lnTo>
                  <a:pt x="227" y="181655"/>
                </a:lnTo>
                <a:lnTo>
                  <a:pt x="0" y="222822"/>
                </a:lnTo>
                <a:lnTo>
                  <a:pt x="2535" y="232018"/>
                </a:lnTo>
                <a:lnTo>
                  <a:pt x="4545" y="237137"/>
                </a:lnTo>
                <a:lnTo>
                  <a:pt x="5884" y="242455"/>
                </a:lnTo>
                <a:lnTo>
                  <a:pt x="6777" y="247905"/>
                </a:lnTo>
                <a:lnTo>
                  <a:pt x="7373" y="253444"/>
                </a:lnTo>
                <a:lnTo>
                  <a:pt x="10574" y="262138"/>
                </a:lnTo>
                <a:lnTo>
                  <a:pt x="14220" y="269176"/>
                </a:lnTo>
                <a:lnTo>
                  <a:pt x="17225" y="278494"/>
                </a:lnTo>
                <a:lnTo>
                  <a:pt x="23724" y="287288"/>
                </a:lnTo>
                <a:lnTo>
                  <a:pt x="28954" y="293054"/>
                </a:lnTo>
                <a:lnTo>
                  <a:pt x="31682" y="294973"/>
                </a:lnTo>
                <a:lnTo>
                  <a:pt x="40073" y="298626"/>
                </a:lnTo>
                <a:lnTo>
                  <a:pt x="45745" y="302856"/>
                </a:lnTo>
                <a:lnTo>
                  <a:pt x="49544" y="304365"/>
                </a:lnTo>
                <a:lnTo>
                  <a:pt x="58844" y="306042"/>
                </a:lnTo>
                <a:lnTo>
                  <a:pt x="65689" y="306986"/>
                </a:lnTo>
                <a:lnTo>
                  <a:pt x="76819" y="302714"/>
                </a:lnTo>
                <a:lnTo>
                  <a:pt x="84302" y="300546"/>
                </a:lnTo>
                <a:lnTo>
                  <a:pt x="87630" y="299967"/>
                </a:lnTo>
                <a:lnTo>
                  <a:pt x="93869" y="296785"/>
                </a:lnTo>
                <a:lnTo>
                  <a:pt x="102737" y="289638"/>
                </a:lnTo>
                <a:lnTo>
                  <a:pt x="105636" y="286980"/>
                </a:lnTo>
                <a:lnTo>
                  <a:pt x="111397" y="278948"/>
                </a:lnTo>
                <a:lnTo>
                  <a:pt x="114267" y="274139"/>
                </a:lnTo>
                <a:lnTo>
                  <a:pt x="117132" y="269028"/>
                </a:lnTo>
                <a:lnTo>
                  <a:pt x="122856" y="258269"/>
                </a:lnTo>
                <a:lnTo>
                  <a:pt x="131434" y="241501"/>
                </a:lnTo>
                <a:lnTo>
                  <a:pt x="135244" y="235840"/>
                </a:lnTo>
                <a:lnTo>
                  <a:pt x="139690" y="230160"/>
                </a:lnTo>
                <a:lnTo>
                  <a:pt x="144559" y="224468"/>
                </a:lnTo>
                <a:lnTo>
                  <a:pt x="148757" y="218769"/>
                </a:lnTo>
                <a:lnTo>
                  <a:pt x="152508" y="213065"/>
                </a:lnTo>
                <a:lnTo>
                  <a:pt x="155961" y="207357"/>
                </a:lnTo>
                <a:lnTo>
                  <a:pt x="159216" y="200694"/>
                </a:lnTo>
                <a:lnTo>
                  <a:pt x="162339" y="193394"/>
                </a:lnTo>
                <a:lnTo>
                  <a:pt x="165372" y="185671"/>
                </a:lnTo>
                <a:lnTo>
                  <a:pt x="168348" y="178616"/>
                </a:lnTo>
                <a:lnTo>
                  <a:pt x="174194" y="165699"/>
                </a:lnTo>
                <a:lnTo>
                  <a:pt x="182840" y="147716"/>
                </a:lnTo>
                <a:lnTo>
                  <a:pt x="184755" y="141883"/>
                </a:lnTo>
                <a:lnTo>
                  <a:pt x="186032" y="136090"/>
                </a:lnTo>
                <a:lnTo>
                  <a:pt x="186884" y="130323"/>
                </a:lnTo>
                <a:lnTo>
                  <a:pt x="188403" y="124573"/>
                </a:lnTo>
                <a:lnTo>
                  <a:pt x="190370" y="118835"/>
                </a:lnTo>
                <a:lnTo>
                  <a:pt x="192632" y="113104"/>
                </a:lnTo>
                <a:lnTo>
                  <a:pt x="194141" y="107379"/>
                </a:lnTo>
                <a:lnTo>
                  <a:pt x="195147" y="101657"/>
                </a:lnTo>
                <a:lnTo>
                  <a:pt x="195817" y="95937"/>
                </a:lnTo>
                <a:lnTo>
                  <a:pt x="196264" y="90219"/>
                </a:lnTo>
                <a:lnTo>
                  <a:pt x="196562" y="84502"/>
                </a:lnTo>
                <a:lnTo>
                  <a:pt x="196761" y="78786"/>
                </a:lnTo>
                <a:lnTo>
                  <a:pt x="195942" y="74022"/>
                </a:lnTo>
                <a:lnTo>
                  <a:pt x="192490" y="66190"/>
                </a:lnTo>
                <a:lnTo>
                  <a:pt x="190321" y="56993"/>
                </a:lnTo>
                <a:lnTo>
                  <a:pt x="189743" y="51874"/>
                </a:lnTo>
                <a:lnTo>
                  <a:pt x="188405" y="48461"/>
                </a:lnTo>
                <a:lnTo>
                  <a:pt x="186560" y="46186"/>
                </a:lnTo>
                <a:lnTo>
                  <a:pt x="184378" y="44669"/>
                </a:lnTo>
                <a:lnTo>
                  <a:pt x="182923" y="42706"/>
                </a:lnTo>
                <a:lnTo>
                  <a:pt x="181953" y="40444"/>
                </a:lnTo>
                <a:lnTo>
                  <a:pt x="180017" y="33074"/>
                </a:lnTo>
                <a:lnTo>
                  <a:pt x="180014" y="49547"/>
                </a:lnTo>
                <a:lnTo>
                  <a:pt x="179061" y="54530"/>
                </a:lnTo>
                <a:lnTo>
                  <a:pt x="177474" y="59757"/>
                </a:lnTo>
                <a:lnTo>
                  <a:pt x="175463" y="65146"/>
                </a:lnTo>
                <a:lnTo>
                  <a:pt x="174122" y="70644"/>
                </a:lnTo>
                <a:lnTo>
                  <a:pt x="173228" y="76215"/>
                </a:lnTo>
                <a:lnTo>
                  <a:pt x="172632" y="81833"/>
                </a:lnTo>
                <a:lnTo>
                  <a:pt x="172235" y="87484"/>
                </a:lnTo>
                <a:lnTo>
                  <a:pt x="171971" y="93156"/>
                </a:lnTo>
                <a:lnTo>
                  <a:pt x="171794" y="98843"/>
                </a:lnTo>
                <a:lnTo>
                  <a:pt x="171472" y="152393"/>
                </a:lnTo>
                <a:lnTo>
                  <a:pt x="171442" y="225662"/>
                </a:lnTo>
                <a:lnTo>
                  <a:pt x="172394" y="230995"/>
                </a:lnTo>
                <a:lnTo>
                  <a:pt x="175992" y="239460"/>
                </a:lnTo>
                <a:lnTo>
                  <a:pt x="183373" y="254132"/>
                </a:lnTo>
                <a:lnTo>
                  <a:pt x="188809" y="262443"/>
                </a:lnTo>
                <a:lnTo>
                  <a:pt x="191593" y="265993"/>
                </a:lnTo>
                <a:lnTo>
                  <a:pt x="194400" y="268360"/>
                </a:lnTo>
                <a:lnTo>
                  <a:pt x="197225" y="269938"/>
                </a:lnTo>
                <a:lnTo>
                  <a:pt x="200060" y="270989"/>
                </a:lnTo>
                <a:lnTo>
                  <a:pt x="208291" y="272158"/>
                </a:lnTo>
                <a:lnTo>
                  <a:pt x="218299" y="272677"/>
                </a:lnTo>
                <a:lnTo>
                  <a:pt x="229096" y="272908"/>
                </a:lnTo>
                <a:lnTo>
                  <a:pt x="245886" y="273038"/>
                </a:lnTo>
                <a:lnTo>
                  <a:pt x="250599" y="272104"/>
                </a:lnTo>
                <a:lnTo>
                  <a:pt x="258375" y="268526"/>
                </a:lnTo>
                <a:lnTo>
                  <a:pt x="272659" y="261157"/>
                </a:lnTo>
                <a:lnTo>
                  <a:pt x="288956" y="252940"/>
                </a:lnTo>
                <a:lnTo>
                  <a:pt x="293599" y="249180"/>
                </a:lnTo>
                <a:lnTo>
                  <a:pt x="301298" y="239923"/>
                </a:lnTo>
                <a:lnTo>
                  <a:pt x="305638" y="234787"/>
                </a:lnTo>
                <a:lnTo>
                  <a:pt x="310435" y="229458"/>
                </a:lnTo>
                <a:lnTo>
                  <a:pt x="315539" y="224001"/>
                </a:lnTo>
                <a:lnTo>
                  <a:pt x="320847" y="217505"/>
                </a:lnTo>
                <a:lnTo>
                  <a:pt x="326290" y="210317"/>
                </a:lnTo>
                <a:lnTo>
                  <a:pt x="331823" y="202667"/>
                </a:lnTo>
                <a:lnTo>
                  <a:pt x="336465" y="194710"/>
                </a:lnTo>
                <a:lnTo>
                  <a:pt x="340513" y="186548"/>
                </a:lnTo>
                <a:lnTo>
                  <a:pt x="344162" y="178249"/>
                </a:lnTo>
                <a:lnTo>
                  <a:pt x="348501" y="170811"/>
                </a:lnTo>
                <a:lnTo>
                  <a:pt x="353299" y="163947"/>
                </a:lnTo>
                <a:lnTo>
                  <a:pt x="358402" y="157467"/>
                </a:lnTo>
                <a:lnTo>
                  <a:pt x="361804" y="152194"/>
                </a:lnTo>
                <a:lnTo>
                  <a:pt x="364072" y="147726"/>
                </a:lnTo>
                <a:lnTo>
                  <a:pt x="368609" y="1359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"/>
          <p:cNvSpPr/>
          <p:nvPr/>
        </p:nvSpPr>
        <p:spPr>
          <a:xfrm>
            <a:off x="5467173" y="1509951"/>
            <a:ext cx="313550" cy="331892"/>
          </a:xfrm>
          <a:custGeom>
            <a:avLst/>
            <a:gdLst/>
            <a:ahLst/>
            <a:cxnLst/>
            <a:rect l="0" t="0" r="0" b="0"/>
            <a:pathLst>
              <a:path w="313550" h="331892">
                <a:moveTo>
                  <a:pt x="4939" y="7381"/>
                </a:moveTo>
                <a:lnTo>
                  <a:pt x="4939" y="2830"/>
                </a:lnTo>
                <a:lnTo>
                  <a:pt x="3987" y="1490"/>
                </a:lnTo>
                <a:lnTo>
                  <a:pt x="2399" y="596"/>
                </a:lnTo>
                <a:lnTo>
                  <a:pt x="389" y="0"/>
                </a:lnTo>
                <a:lnTo>
                  <a:pt x="0" y="555"/>
                </a:lnTo>
                <a:lnTo>
                  <a:pt x="694" y="1878"/>
                </a:lnTo>
                <a:lnTo>
                  <a:pt x="9416" y="11836"/>
                </a:lnTo>
                <a:lnTo>
                  <a:pt x="14231" y="19204"/>
                </a:lnTo>
                <a:lnTo>
                  <a:pt x="19546" y="27876"/>
                </a:lnTo>
                <a:lnTo>
                  <a:pt x="25084" y="34905"/>
                </a:lnTo>
                <a:lnTo>
                  <a:pt x="30720" y="43744"/>
                </a:lnTo>
                <a:lnTo>
                  <a:pt x="33556" y="48768"/>
                </a:lnTo>
                <a:lnTo>
                  <a:pt x="41788" y="56890"/>
                </a:lnTo>
                <a:lnTo>
                  <a:pt x="46650" y="60390"/>
                </a:lnTo>
                <a:lnTo>
                  <a:pt x="54593" y="69358"/>
                </a:lnTo>
                <a:lnTo>
                  <a:pt x="62250" y="79694"/>
                </a:lnTo>
                <a:lnTo>
                  <a:pt x="66959" y="85117"/>
                </a:lnTo>
                <a:lnTo>
                  <a:pt x="72003" y="90638"/>
                </a:lnTo>
                <a:lnTo>
                  <a:pt x="76318" y="97175"/>
                </a:lnTo>
                <a:lnTo>
                  <a:pt x="80148" y="104391"/>
                </a:lnTo>
                <a:lnTo>
                  <a:pt x="83653" y="112060"/>
                </a:lnTo>
                <a:lnTo>
                  <a:pt x="87895" y="119077"/>
                </a:lnTo>
                <a:lnTo>
                  <a:pt x="92628" y="125660"/>
                </a:lnTo>
                <a:lnTo>
                  <a:pt x="97688" y="131954"/>
                </a:lnTo>
                <a:lnTo>
                  <a:pt x="102967" y="138054"/>
                </a:lnTo>
                <a:lnTo>
                  <a:pt x="108391" y="144027"/>
                </a:lnTo>
                <a:lnTo>
                  <a:pt x="119498" y="155743"/>
                </a:lnTo>
                <a:lnTo>
                  <a:pt x="193536" y="230265"/>
                </a:lnTo>
                <a:lnTo>
                  <a:pt x="199250" y="235980"/>
                </a:lnTo>
                <a:lnTo>
                  <a:pt x="204012" y="241695"/>
                </a:lnTo>
                <a:lnTo>
                  <a:pt x="208139" y="247411"/>
                </a:lnTo>
                <a:lnTo>
                  <a:pt x="211844" y="253126"/>
                </a:lnTo>
                <a:lnTo>
                  <a:pt x="216218" y="258841"/>
                </a:lnTo>
                <a:lnTo>
                  <a:pt x="221039" y="264556"/>
                </a:lnTo>
                <a:lnTo>
                  <a:pt x="230524" y="275034"/>
                </a:lnTo>
                <a:lnTo>
                  <a:pt x="237914" y="282865"/>
                </a:lnTo>
                <a:lnTo>
                  <a:pt x="246913" y="289521"/>
                </a:lnTo>
                <a:lnTo>
                  <a:pt x="251980" y="292629"/>
                </a:lnTo>
                <a:lnTo>
                  <a:pt x="260150" y="301163"/>
                </a:lnTo>
                <a:lnTo>
                  <a:pt x="263663" y="306106"/>
                </a:lnTo>
                <a:lnTo>
                  <a:pt x="272645" y="314138"/>
                </a:lnTo>
                <a:lnTo>
                  <a:pt x="282034" y="319930"/>
                </a:lnTo>
                <a:lnTo>
                  <a:pt x="289382" y="322504"/>
                </a:lnTo>
                <a:lnTo>
                  <a:pt x="298875" y="323953"/>
                </a:lnTo>
                <a:lnTo>
                  <a:pt x="301861" y="325109"/>
                </a:lnTo>
                <a:lnTo>
                  <a:pt x="310958" y="331268"/>
                </a:lnTo>
                <a:lnTo>
                  <a:pt x="311822" y="331891"/>
                </a:lnTo>
                <a:lnTo>
                  <a:pt x="312397" y="331353"/>
                </a:lnTo>
                <a:lnTo>
                  <a:pt x="313549" y="324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"/>
          <p:cNvSpPr/>
          <p:nvPr/>
        </p:nvSpPr>
        <p:spPr>
          <a:xfrm>
            <a:off x="5532120" y="1500187"/>
            <a:ext cx="197168" cy="342901"/>
          </a:xfrm>
          <a:custGeom>
            <a:avLst/>
            <a:gdLst/>
            <a:ahLst/>
            <a:cxnLst/>
            <a:rect l="0" t="0" r="0" b="0"/>
            <a:pathLst>
              <a:path w="197168" h="342901">
                <a:moveTo>
                  <a:pt x="197167" y="0"/>
                </a:moveTo>
                <a:lnTo>
                  <a:pt x="164462" y="0"/>
                </a:lnTo>
                <a:lnTo>
                  <a:pt x="161042" y="2540"/>
                </a:lnTo>
                <a:lnTo>
                  <a:pt x="158796" y="4551"/>
                </a:lnTo>
                <a:lnTo>
                  <a:pt x="157299" y="6844"/>
                </a:lnTo>
                <a:lnTo>
                  <a:pt x="154239" y="15575"/>
                </a:lnTo>
                <a:lnTo>
                  <a:pt x="150148" y="24702"/>
                </a:lnTo>
                <a:lnTo>
                  <a:pt x="147724" y="30755"/>
                </a:lnTo>
                <a:lnTo>
                  <a:pt x="142490" y="45102"/>
                </a:lnTo>
                <a:lnTo>
                  <a:pt x="138808" y="51975"/>
                </a:lnTo>
                <a:lnTo>
                  <a:pt x="134449" y="58463"/>
                </a:lnTo>
                <a:lnTo>
                  <a:pt x="129637" y="64693"/>
                </a:lnTo>
                <a:lnTo>
                  <a:pt x="125477" y="71703"/>
                </a:lnTo>
                <a:lnTo>
                  <a:pt x="121751" y="79235"/>
                </a:lnTo>
                <a:lnTo>
                  <a:pt x="118315" y="87113"/>
                </a:lnTo>
                <a:lnTo>
                  <a:pt x="114119" y="95223"/>
                </a:lnTo>
                <a:lnTo>
                  <a:pt x="109417" y="103487"/>
                </a:lnTo>
                <a:lnTo>
                  <a:pt x="104377" y="111854"/>
                </a:lnTo>
                <a:lnTo>
                  <a:pt x="100064" y="120289"/>
                </a:lnTo>
                <a:lnTo>
                  <a:pt x="96237" y="128770"/>
                </a:lnTo>
                <a:lnTo>
                  <a:pt x="92733" y="137282"/>
                </a:lnTo>
                <a:lnTo>
                  <a:pt x="88492" y="145814"/>
                </a:lnTo>
                <a:lnTo>
                  <a:pt x="83759" y="154359"/>
                </a:lnTo>
                <a:lnTo>
                  <a:pt x="78700" y="162914"/>
                </a:lnTo>
                <a:lnTo>
                  <a:pt x="74374" y="171474"/>
                </a:lnTo>
                <a:lnTo>
                  <a:pt x="70538" y="180039"/>
                </a:lnTo>
                <a:lnTo>
                  <a:pt x="67028" y="188606"/>
                </a:lnTo>
                <a:lnTo>
                  <a:pt x="62782" y="196222"/>
                </a:lnTo>
                <a:lnTo>
                  <a:pt x="58047" y="203205"/>
                </a:lnTo>
                <a:lnTo>
                  <a:pt x="52985" y="209765"/>
                </a:lnTo>
                <a:lnTo>
                  <a:pt x="48658" y="216996"/>
                </a:lnTo>
                <a:lnTo>
                  <a:pt x="44822" y="224674"/>
                </a:lnTo>
                <a:lnTo>
                  <a:pt x="41311" y="232650"/>
                </a:lnTo>
                <a:lnTo>
                  <a:pt x="38018" y="240825"/>
                </a:lnTo>
                <a:lnTo>
                  <a:pt x="31819" y="257528"/>
                </a:lnTo>
                <a:lnTo>
                  <a:pt x="28832" y="265031"/>
                </a:lnTo>
                <a:lnTo>
                  <a:pt x="25889" y="271937"/>
                </a:lnTo>
                <a:lnTo>
                  <a:pt x="20079" y="284691"/>
                </a:lnTo>
                <a:lnTo>
                  <a:pt x="14321" y="296709"/>
                </a:lnTo>
                <a:lnTo>
                  <a:pt x="11128" y="305861"/>
                </a:lnTo>
                <a:lnTo>
                  <a:pt x="8755" y="314056"/>
                </a:lnTo>
                <a:lnTo>
                  <a:pt x="4526" y="324048"/>
                </a:lnTo>
                <a:lnTo>
                  <a:pt x="2011" y="33229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"/>
          <p:cNvSpPr/>
          <p:nvPr/>
        </p:nvSpPr>
        <p:spPr>
          <a:xfrm>
            <a:off x="5815012" y="1345999"/>
            <a:ext cx="334329" cy="222766"/>
          </a:xfrm>
          <a:custGeom>
            <a:avLst/>
            <a:gdLst/>
            <a:ahLst/>
            <a:cxnLst/>
            <a:rect l="0" t="0" r="0" b="0"/>
            <a:pathLst>
              <a:path w="334329" h="222766">
                <a:moveTo>
                  <a:pt x="0" y="34173"/>
                </a:moveTo>
                <a:lnTo>
                  <a:pt x="0" y="25954"/>
                </a:lnTo>
                <a:lnTo>
                  <a:pt x="4551" y="21154"/>
                </a:lnTo>
                <a:lnTo>
                  <a:pt x="11865" y="16322"/>
                </a:lnTo>
                <a:lnTo>
                  <a:pt x="20513" y="11952"/>
                </a:lnTo>
                <a:lnTo>
                  <a:pt x="27532" y="10009"/>
                </a:lnTo>
                <a:lnTo>
                  <a:pt x="36367" y="6606"/>
                </a:lnTo>
                <a:lnTo>
                  <a:pt x="46643" y="2871"/>
                </a:lnTo>
                <a:lnTo>
                  <a:pt x="52050" y="1875"/>
                </a:lnTo>
                <a:lnTo>
                  <a:pt x="57560" y="1211"/>
                </a:lnTo>
                <a:lnTo>
                  <a:pt x="63138" y="768"/>
                </a:lnTo>
                <a:lnTo>
                  <a:pt x="68762" y="473"/>
                </a:lnTo>
                <a:lnTo>
                  <a:pt x="80091" y="145"/>
                </a:lnTo>
                <a:lnTo>
                  <a:pt x="91476" y="0"/>
                </a:lnTo>
                <a:lnTo>
                  <a:pt x="96227" y="913"/>
                </a:lnTo>
                <a:lnTo>
                  <a:pt x="104045" y="4468"/>
                </a:lnTo>
                <a:lnTo>
                  <a:pt x="113235" y="6684"/>
                </a:lnTo>
                <a:lnTo>
                  <a:pt x="118352" y="7274"/>
                </a:lnTo>
                <a:lnTo>
                  <a:pt x="122717" y="8620"/>
                </a:lnTo>
                <a:lnTo>
                  <a:pt x="130105" y="12656"/>
                </a:lnTo>
                <a:lnTo>
                  <a:pt x="136565" y="17625"/>
                </a:lnTo>
                <a:lnTo>
                  <a:pt x="142610" y="23008"/>
                </a:lnTo>
                <a:lnTo>
                  <a:pt x="148473" y="28576"/>
                </a:lnTo>
                <a:lnTo>
                  <a:pt x="150417" y="32347"/>
                </a:lnTo>
                <a:lnTo>
                  <a:pt x="151713" y="36766"/>
                </a:lnTo>
                <a:lnTo>
                  <a:pt x="152577" y="41616"/>
                </a:lnTo>
                <a:lnTo>
                  <a:pt x="154105" y="45803"/>
                </a:lnTo>
                <a:lnTo>
                  <a:pt x="156077" y="49546"/>
                </a:lnTo>
                <a:lnTo>
                  <a:pt x="158344" y="52994"/>
                </a:lnTo>
                <a:lnTo>
                  <a:pt x="158903" y="57198"/>
                </a:lnTo>
                <a:lnTo>
                  <a:pt x="158323" y="61906"/>
                </a:lnTo>
                <a:lnTo>
                  <a:pt x="156983" y="66949"/>
                </a:lnTo>
                <a:lnTo>
                  <a:pt x="156091" y="72216"/>
                </a:lnTo>
                <a:lnTo>
                  <a:pt x="155495" y="77632"/>
                </a:lnTo>
                <a:lnTo>
                  <a:pt x="155099" y="83149"/>
                </a:lnTo>
                <a:lnTo>
                  <a:pt x="153882" y="88731"/>
                </a:lnTo>
                <a:lnTo>
                  <a:pt x="152118" y="94358"/>
                </a:lnTo>
                <a:lnTo>
                  <a:pt x="149989" y="100014"/>
                </a:lnTo>
                <a:lnTo>
                  <a:pt x="147618" y="105689"/>
                </a:lnTo>
                <a:lnTo>
                  <a:pt x="145085" y="111378"/>
                </a:lnTo>
                <a:lnTo>
                  <a:pt x="142443" y="117076"/>
                </a:lnTo>
                <a:lnTo>
                  <a:pt x="138777" y="122779"/>
                </a:lnTo>
                <a:lnTo>
                  <a:pt x="134428" y="128486"/>
                </a:lnTo>
                <a:lnTo>
                  <a:pt x="129624" y="134196"/>
                </a:lnTo>
                <a:lnTo>
                  <a:pt x="124516" y="139907"/>
                </a:lnTo>
                <a:lnTo>
                  <a:pt x="113760" y="151334"/>
                </a:lnTo>
                <a:lnTo>
                  <a:pt x="109178" y="157048"/>
                </a:lnTo>
                <a:lnTo>
                  <a:pt x="105170" y="162762"/>
                </a:lnTo>
                <a:lnTo>
                  <a:pt x="101546" y="168476"/>
                </a:lnTo>
                <a:lnTo>
                  <a:pt x="97225" y="173239"/>
                </a:lnTo>
                <a:lnTo>
                  <a:pt x="92439" y="177366"/>
                </a:lnTo>
                <a:lnTo>
                  <a:pt x="87344" y="181070"/>
                </a:lnTo>
                <a:lnTo>
                  <a:pt x="79142" y="187726"/>
                </a:lnTo>
                <a:lnTo>
                  <a:pt x="72322" y="193859"/>
                </a:lnTo>
                <a:lnTo>
                  <a:pt x="66116" y="199759"/>
                </a:lnTo>
                <a:lnTo>
                  <a:pt x="63127" y="201714"/>
                </a:lnTo>
                <a:lnTo>
                  <a:pt x="53163" y="205108"/>
                </a:lnTo>
                <a:lnTo>
                  <a:pt x="52587" y="206232"/>
                </a:lnTo>
                <a:lnTo>
                  <a:pt x="51587" y="212959"/>
                </a:lnTo>
                <a:lnTo>
                  <a:pt x="52489" y="213371"/>
                </a:lnTo>
                <a:lnTo>
                  <a:pt x="56031" y="213829"/>
                </a:lnTo>
                <a:lnTo>
                  <a:pt x="57356" y="214904"/>
                </a:lnTo>
                <a:lnTo>
                  <a:pt x="58240" y="216573"/>
                </a:lnTo>
                <a:lnTo>
                  <a:pt x="58829" y="218638"/>
                </a:lnTo>
                <a:lnTo>
                  <a:pt x="61127" y="220015"/>
                </a:lnTo>
                <a:lnTo>
                  <a:pt x="68760" y="221544"/>
                </a:lnTo>
                <a:lnTo>
                  <a:pt x="75963" y="222224"/>
                </a:lnTo>
                <a:lnTo>
                  <a:pt x="85372" y="222607"/>
                </a:lnTo>
                <a:lnTo>
                  <a:pt x="96733" y="222720"/>
                </a:lnTo>
                <a:lnTo>
                  <a:pt x="134445" y="222765"/>
                </a:lnTo>
                <a:lnTo>
                  <a:pt x="140112" y="221814"/>
                </a:lnTo>
                <a:lnTo>
                  <a:pt x="145796" y="220227"/>
                </a:lnTo>
                <a:lnTo>
                  <a:pt x="151490" y="218216"/>
                </a:lnTo>
                <a:lnTo>
                  <a:pt x="157190" y="216876"/>
                </a:lnTo>
                <a:lnTo>
                  <a:pt x="162896" y="215983"/>
                </a:lnTo>
                <a:lnTo>
                  <a:pt x="168605" y="215387"/>
                </a:lnTo>
                <a:lnTo>
                  <a:pt x="175268" y="214990"/>
                </a:lnTo>
                <a:lnTo>
                  <a:pt x="190292" y="214549"/>
                </a:lnTo>
                <a:lnTo>
                  <a:pt x="210264" y="214300"/>
                </a:lnTo>
                <a:lnTo>
                  <a:pt x="216376" y="213313"/>
                </a:lnTo>
                <a:lnTo>
                  <a:pt x="222356" y="211702"/>
                </a:lnTo>
                <a:lnTo>
                  <a:pt x="228247" y="209676"/>
                </a:lnTo>
                <a:lnTo>
                  <a:pt x="234080" y="208325"/>
                </a:lnTo>
                <a:lnTo>
                  <a:pt x="239873" y="207424"/>
                </a:lnTo>
                <a:lnTo>
                  <a:pt x="245640" y="206824"/>
                </a:lnTo>
                <a:lnTo>
                  <a:pt x="252343" y="206424"/>
                </a:lnTo>
                <a:lnTo>
                  <a:pt x="267410" y="205979"/>
                </a:lnTo>
                <a:lnTo>
                  <a:pt x="287407" y="205728"/>
                </a:lnTo>
                <a:lnTo>
                  <a:pt x="293522" y="204741"/>
                </a:lnTo>
                <a:lnTo>
                  <a:pt x="299504" y="203130"/>
                </a:lnTo>
                <a:lnTo>
                  <a:pt x="305397" y="201103"/>
                </a:lnTo>
                <a:lnTo>
                  <a:pt x="311230" y="199752"/>
                </a:lnTo>
                <a:lnTo>
                  <a:pt x="317024" y="198852"/>
                </a:lnTo>
                <a:lnTo>
                  <a:pt x="334328" y="1970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"/>
          <p:cNvSpPr/>
          <p:nvPr/>
        </p:nvSpPr>
        <p:spPr>
          <a:xfrm>
            <a:off x="6200775" y="1663064"/>
            <a:ext cx="368618" cy="60009"/>
          </a:xfrm>
          <a:custGeom>
            <a:avLst/>
            <a:gdLst/>
            <a:ahLst/>
            <a:cxnLst/>
            <a:rect l="0" t="0" r="0" b="0"/>
            <a:pathLst>
              <a:path w="368618" h="60009">
                <a:moveTo>
                  <a:pt x="0" y="60008"/>
                </a:moveTo>
                <a:lnTo>
                  <a:pt x="9102" y="60008"/>
                </a:lnTo>
                <a:lnTo>
                  <a:pt x="13687" y="59056"/>
                </a:lnTo>
                <a:lnTo>
                  <a:pt x="18650" y="57468"/>
                </a:lnTo>
                <a:lnTo>
                  <a:pt x="23863" y="55457"/>
                </a:lnTo>
                <a:lnTo>
                  <a:pt x="28291" y="55069"/>
                </a:lnTo>
                <a:lnTo>
                  <a:pt x="32196" y="55763"/>
                </a:lnTo>
                <a:lnTo>
                  <a:pt x="35752" y="57178"/>
                </a:lnTo>
                <a:lnTo>
                  <a:pt x="40979" y="58121"/>
                </a:lnTo>
                <a:lnTo>
                  <a:pt x="47322" y="58750"/>
                </a:lnTo>
                <a:lnTo>
                  <a:pt x="54407" y="59170"/>
                </a:lnTo>
                <a:lnTo>
                  <a:pt x="61037" y="58497"/>
                </a:lnTo>
                <a:lnTo>
                  <a:pt x="67361" y="57095"/>
                </a:lnTo>
                <a:lnTo>
                  <a:pt x="73482" y="55209"/>
                </a:lnTo>
                <a:lnTo>
                  <a:pt x="79468" y="53951"/>
                </a:lnTo>
                <a:lnTo>
                  <a:pt x="85364" y="53113"/>
                </a:lnTo>
                <a:lnTo>
                  <a:pt x="91199" y="52553"/>
                </a:lnTo>
                <a:lnTo>
                  <a:pt x="97947" y="52181"/>
                </a:lnTo>
                <a:lnTo>
                  <a:pt x="113065" y="51767"/>
                </a:lnTo>
                <a:lnTo>
                  <a:pt x="151088" y="51465"/>
                </a:lnTo>
                <a:lnTo>
                  <a:pt x="193087" y="51438"/>
                </a:lnTo>
                <a:lnTo>
                  <a:pt x="199209" y="50485"/>
                </a:lnTo>
                <a:lnTo>
                  <a:pt x="205196" y="48897"/>
                </a:lnTo>
                <a:lnTo>
                  <a:pt x="211092" y="46886"/>
                </a:lnTo>
                <a:lnTo>
                  <a:pt x="217880" y="45545"/>
                </a:lnTo>
                <a:lnTo>
                  <a:pt x="225264" y="44651"/>
                </a:lnTo>
                <a:lnTo>
                  <a:pt x="239182" y="43658"/>
                </a:lnTo>
                <a:lnTo>
                  <a:pt x="248543" y="43216"/>
                </a:lnTo>
                <a:lnTo>
                  <a:pt x="254277" y="42146"/>
                </a:lnTo>
                <a:lnTo>
                  <a:pt x="260958" y="40480"/>
                </a:lnTo>
                <a:lnTo>
                  <a:pt x="268270" y="38417"/>
                </a:lnTo>
                <a:lnTo>
                  <a:pt x="275049" y="37041"/>
                </a:lnTo>
                <a:lnTo>
                  <a:pt x="281473" y="36124"/>
                </a:lnTo>
                <a:lnTo>
                  <a:pt x="292739" y="35105"/>
                </a:lnTo>
                <a:lnTo>
                  <a:pt x="300921" y="34653"/>
                </a:lnTo>
                <a:lnTo>
                  <a:pt x="305389" y="33580"/>
                </a:lnTo>
                <a:lnTo>
                  <a:pt x="310272" y="31911"/>
                </a:lnTo>
                <a:lnTo>
                  <a:pt x="315434" y="29847"/>
                </a:lnTo>
                <a:lnTo>
                  <a:pt x="319826" y="28471"/>
                </a:lnTo>
                <a:lnTo>
                  <a:pt x="327247" y="26941"/>
                </a:lnTo>
                <a:lnTo>
                  <a:pt x="330560" y="25581"/>
                </a:lnTo>
                <a:lnTo>
                  <a:pt x="333720" y="23722"/>
                </a:lnTo>
                <a:lnTo>
                  <a:pt x="336780" y="21530"/>
                </a:lnTo>
                <a:lnTo>
                  <a:pt x="339773" y="20068"/>
                </a:lnTo>
                <a:lnTo>
                  <a:pt x="345637" y="18444"/>
                </a:lnTo>
                <a:lnTo>
                  <a:pt x="348535" y="17059"/>
                </a:lnTo>
                <a:lnTo>
                  <a:pt x="351419" y="15183"/>
                </a:lnTo>
                <a:lnTo>
                  <a:pt x="358341" y="9879"/>
                </a:lnTo>
                <a:lnTo>
                  <a:pt x="359861" y="8491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"/>
          <p:cNvSpPr/>
          <p:nvPr/>
        </p:nvSpPr>
        <p:spPr>
          <a:xfrm>
            <a:off x="6372228" y="1568798"/>
            <a:ext cx="102868" cy="317153"/>
          </a:xfrm>
          <a:custGeom>
            <a:avLst/>
            <a:gdLst/>
            <a:ahLst/>
            <a:cxnLst/>
            <a:rect l="0" t="0" r="0" b="0"/>
            <a:pathLst>
              <a:path w="102868" h="317153">
                <a:moveTo>
                  <a:pt x="17142" y="8542"/>
                </a:moveTo>
                <a:lnTo>
                  <a:pt x="12591" y="3991"/>
                </a:lnTo>
                <a:lnTo>
                  <a:pt x="10298" y="2650"/>
                </a:lnTo>
                <a:lnTo>
                  <a:pt x="7817" y="1757"/>
                </a:lnTo>
                <a:lnTo>
                  <a:pt x="132" y="0"/>
                </a:lnTo>
                <a:lnTo>
                  <a:pt x="5" y="8702"/>
                </a:lnTo>
                <a:lnTo>
                  <a:pt x="0" y="12740"/>
                </a:lnTo>
                <a:lnTo>
                  <a:pt x="951" y="15151"/>
                </a:lnTo>
                <a:lnTo>
                  <a:pt x="2538" y="17710"/>
                </a:lnTo>
                <a:lnTo>
                  <a:pt x="4549" y="20369"/>
                </a:lnTo>
                <a:lnTo>
                  <a:pt x="6782" y="28403"/>
                </a:lnTo>
                <a:lnTo>
                  <a:pt x="7775" y="37371"/>
                </a:lnTo>
                <a:lnTo>
                  <a:pt x="8217" y="44532"/>
                </a:lnTo>
                <a:lnTo>
                  <a:pt x="10952" y="53430"/>
                </a:lnTo>
                <a:lnTo>
                  <a:pt x="13015" y="58470"/>
                </a:lnTo>
                <a:lnTo>
                  <a:pt x="14391" y="63734"/>
                </a:lnTo>
                <a:lnTo>
                  <a:pt x="15308" y="69149"/>
                </a:lnTo>
                <a:lnTo>
                  <a:pt x="15919" y="74664"/>
                </a:lnTo>
                <a:lnTo>
                  <a:pt x="17279" y="80246"/>
                </a:lnTo>
                <a:lnTo>
                  <a:pt x="19138" y="85872"/>
                </a:lnTo>
                <a:lnTo>
                  <a:pt x="21330" y="91528"/>
                </a:lnTo>
                <a:lnTo>
                  <a:pt x="22791" y="97203"/>
                </a:lnTo>
                <a:lnTo>
                  <a:pt x="23766" y="102892"/>
                </a:lnTo>
                <a:lnTo>
                  <a:pt x="24416" y="108589"/>
                </a:lnTo>
                <a:lnTo>
                  <a:pt x="24848" y="114292"/>
                </a:lnTo>
                <a:lnTo>
                  <a:pt x="25137" y="120000"/>
                </a:lnTo>
                <a:lnTo>
                  <a:pt x="25329" y="125710"/>
                </a:lnTo>
                <a:lnTo>
                  <a:pt x="26410" y="131421"/>
                </a:lnTo>
                <a:lnTo>
                  <a:pt x="28083" y="137134"/>
                </a:lnTo>
                <a:lnTo>
                  <a:pt x="30151" y="142847"/>
                </a:lnTo>
                <a:lnTo>
                  <a:pt x="31529" y="148561"/>
                </a:lnTo>
                <a:lnTo>
                  <a:pt x="32448" y="154275"/>
                </a:lnTo>
                <a:lnTo>
                  <a:pt x="33061" y="159990"/>
                </a:lnTo>
                <a:lnTo>
                  <a:pt x="34422" y="165705"/>
                </a:lnTo>
                <a:lnTo>
                  <a:pt x="36282" y="171420"/>
                </a:lnTo>
                <a:lnTo>
                  <a:pt x="38474" y="177134"/>
                </a:lnTo>
                <a:lnTo>
                  <a:pt x="39936" y="182849"/>
                </a:lnTo>
                <a:lnTo>
                  <a:pt x="40911" y="188564"/>
                </a:lnTo>
                <a:lnTo>
                  <a:pt x="41560" y="194279"/>
                </a:lnTo>
                <a:lnTo>
                  <a:pt x="41993" y="199994"/>
                </a:lnTo>
                <a:lnTo>
                  <a:pt x="42282" y="205709"/>
                </a:lnTo>
                <a:lnTo>
                  <a:pt x="42475" y="211424"/>
                </a:lnTo>
                <a:lnTo>
                  <a:pt x="43555" y="217139"/>
                </a:lnTo>
                <a:lnTo>
                  <a:pt x="45228" y="222854"/>
                </a:lnTo>
                <a:lnTo>
                  <a:pt x="47296" y="228569"/>
                </a:lnTo>
                <a:lnTo>
                  <a:pt x="49627" y="233332"/>
                </a:lnTo>
                <a:lnTo>
                  <a:pt x="52134" y="237459"/>
                </a:lnTo>
                <a:lnTo>
                  <a:pt x="54757" y="241163"/>
                </a:lnTo>
                <a:lnTo>
                  <a:pt x="57672" y="250359"/>
                </a:lnTo>
                <a:lnTo>
                  <a:pt x="58450" y="255478"/>
                </a:lnTo>
                <a:lnTo>
                  <a:pt x="59920" y="259844"/>
                </a:lnTo>
                <a:lnTo>
                  <a:pt x="61853" y="263706"/>
                </a:lnTo>
                <a:lnTo>
                  <a:pt x="64095" y="267234"/>
                </a:lnTo>
                <a:lnTo>
                  <a:pt x="66585" y="273693"/>
                </a:lnTo>
                <a:lnTo>
                  <a:pt x="67249" y="276750"/>
                </a:lnTo>
                <a:lnTo>
                  <a:pt x="68643" y="279739"/>
                </a:lnTo>
                <a:lnTo>
                  <a:pt x="70527" y="282685"/>
                </a:lnTo>
                <a:lnTo>
                  <a:pt x="72734" y="285601"/>
                </a:lnTo>
                <a:lnTo>
                  <a:pt x="75158" y="288498"/>
                </a:lnTo>
                <a:lnTo>
                  <a:pt x="77727" y="291382"/>
                </a:lnTo>
                <a:lnTo>
                  <a:pt x="80392" y="294257"/>
                </a:lnTo>
                <a:lnTo>
                  <a:pt x="82168" y="297126"/>
                </a:lnTo>
                <a:lnTo>
                  <a:pt x="85254" y="306883"/>
                </a:lnTo>
                <a:lnTo>
                  <a:pt x="88054" y="310365"/>
                </a:lnTo>
                <a:lnTo>
                  <a:pt x="94186" y="317034"/>
                </a:lnTo>
                <a:lnTo>
                  <a:pt x="96786" y="317099"/>
                </a:lnTo>
                <a:lnTo>
                  <a:pt x="102867" y="31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"/>
          <p:cNvSpPr/>
          <p:nvPr/>
        </p:nvSpPr>
        <p:spPr>
          <a:xfrm>
            <a:off x="6706552" y="1414462"/>
            <a:ext cx="325595" cy="437187"/>
          </a:xfrm>
          <a:custGeom>
            <a:avLst/>
            <a:gdLst/>
            <a:ahLst/>
            <a:cxnLst/>
            <a:rect l="0" t="0" r="0" b="0"/>
            <a:pathLst>
              <a:path w="325595" h="437187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9325" y="28324"/>
                </a:lnTo>
                <a:lnTo>
                  <a:pt x="14622" y="39258"/>
                </a:lnTo>
                <a:lnTo>
                  <a:pt x="17368" y="46175"/>
                </a:lnTo>
                <a:lnTo>
                  <a:pt x="20152" y="53643"/>
                </a:lnTo>
                <a:lnTo>
                  <a:pt x="22007" y="61480"/>
                </a:lnTo>
                <a:lnTo>
                  <a:pt x="23244" y="69561"/>
                </a:lnTo>
                <a:lnTo>
                  <a:pt x="24068" y="77807"/>
                </a:lnTo>
                <a:lnTo>
                  <a:pt x="25571" y="86161"/>
                </a:lnTo>
                <a:lnTo>
                  <a:pt x="27525" y="94588"/>
                </a:lnTo>
                <a:lnTo>
                  <a:pt x="29780" y="103064"/>
                </a:lnTo>
                <a:lnTo>
                  <a:pt x="31283" y="112524"/>
                </a:lnTo>
                <a:lnTo>
                  <a:pt x="32286" y="122641"/>
                </a:lnTo>
                <a:lnTo>
                  <a:pt x="32954" y="133196"/>
                </a:lnTo>
                <a:lnTo>
                  <a:pt x="34352" y="144042"/>
                </a:lnTo>
                <a:lnTo>
                  <a:pt x="36237" y="155083"/>
                </a:lnTo>
                <a:lnTo>
                  <a:pt x="38445" y="166254"/>
                </a:lnTo>
                <a:lnTo>
                  <a:pt x="39917" y="177511"/>
                </a:lnTo>
                <a:lnTo>
                  <a:pt x="40899" y="188826"/>
                </a:lnTo>
                <a:lnTo>
                  <a:pt x="41553" y="200179"/>
                </a:lnTo>
                <a:lnTo>
                  <a:pt x="42942" y="211557"/>
                </a:lnTo>
                <a:lnTo>
                  <a:pt x="44821" y="222953"/>
                </a:lnTo>
                <a:lnTo>
                  <a:pt x="47025" y="234361"/>
                </a:lnTo>
                <a:lnTo>
                  <a:pt x="48496" y="245776"/>
                </a:lnTo>
                <a:lnTo>
                  <a:pt x="49475" y="257195"/>
                </a:lnTo>
                <a:lnTo>
                  <a:pt x="50129" y="268619"/>
                </a:lnTo>
                <a:lnTo>
                  <a:pt x="50854" y="291471"/>
                </a:lnTo>
                <a:lnTo>
                  <a:pt x="51048" y="302899"/>
                </a:lnTo>
                <a:lnTo>
                  <a:pt x="52130" y="313375"/>
                </a:lnTo>
                <a:lnTo>
                  <a:pt x="53803" y="323217"/>
                </a:lnTo>
                <a:lnTo>
                  <a:pt x="55871" y="332636"/>
                </a:lnTo>
                <a:lnTo>
                  <a:pt x="57250" y="340820"/>
                </a:lnTo>
                <a:lnTo>
                  <a:pt x="58169" y="348180"/>
                </a:lnTo>
                <a:lnTo>
                  <a:pt x="58782" y="354993"/>
                </a:lnTo>
                <a:lnTo>
                  <a:pt x="60143" y="362392"/>
                </a:lnTo>
                <a:lnTo>
                  <a:pt x="62003" y="370182"/>
                </a:lnTo>
                <a:lnTo>
                  <a:pt x="64195" y="378233"/>
                </a:lnTo>
                <a:lnTo>
                  <a:pt x="66632" y="389719"/>
                </a:lnTo>
                <a:lnTo>
                  <a:pt x="67714" y="398951"/>
                </a:lnTo>
                <a:lnTo>
                  <a:pt x="68195" y="409404"/>
                </a:lnTo>
                <a:lnTo>
                  <a:pt x="68466" y="421448"/>
                </a:lnTo>
                <a:lnTo>
                  <a:pt x="69456" y="424793"/>
                </a:lnTo>
                <a:lnTo>
                  <a:pt x="77121" y="437150"/>
                </a:lnTo>
                <a:lnTo>
                  <a:pt x="77143" y="432633"/>
                </a:lnTo>
                <a:lnTo>
                  <a:pt x="76194" y="430344"/>
                </a:lnTo>
                <a:lnTo>
                  <a:pt x="72599" y="425262"/>
                </a:lnTo>
                <a:lnTo>
                  <a:pt x="71259" y="421620"/>
                </a:lnTo>
                <a:lnTo>
                  <a:pt x="69771" y="412494"/>
                </a:lnTo>
                <a:lnTo>
                  <a:pt x="69110" y="399548"/>
                </a:lnTo>
                <a:lnTo>
                  <a:pt x="68737" y="378735"/>
                </a:lnTo>
                <a:lnTo>
                  <a:pt x="67698" y="365494"/>
                </a:lnTo>
                <a:lnTo>
                  <a:pt x="66086" y="357963"/>
                </a:lnTo>
                <a:lnTo>
                  <a:pt x="64061" y="350084"/>
                </a:lnTo>
                <a:lnTo>
                  <a:pt x="63661" y="341975"/>
                </a:lnTo>
                <a:lnTo>
                  <a:pt x="64349" y="333710"/>
                </a:lnTo>
                <a:lnTo>
                  <a:pt x="65759" y="325344"/>
                </a:lnTo>
                <a:lnTo>
                  <a:pt x="67652" y="317861"/>
                </a:lnTo>
                <a:lnTo>
                  <a:pt x="72296" y="304466"/>
                </a:lnTo>
                <a:lnTo>
                  <a:pt x="80264" y="281665"/>
                </a:lnTo>
                <a:lnTo>
                  <a:pt x="83037" y="274454"/>
                </a:lnTo>
                <a:lnTo>
                  <a:pt x="88658" y="261362"/>
                </a:lnTo>
                <a:lnTo>
                  <a:pt x="96871" y="249194"/>
                </a:lnTo>
                <a:lnTo>
                  <a:pt x="106871" y="237435"/>
                </a:lnTo>
                <a:lnTo>
                  <a:pt x="112205" y="231633"/>
                </a:lnTo>
                <a:lnTo>
                  <a:pt x="122259" y="220105"/>
                </a:lnTo>
                <a:lnTo>
                  <a:pt x="129902" y="208632"/>
                </a:lnTo>
                <a:lnTo>
                  <a:pt x="139014" y="199723"/>
                </a:lnTo>
                <a:lnTo>
                  <a:pt x="144111" y="196014"/>
                </a:lnTo>
                <a:lnTo>
                  <a:pt x="149414" y="192588"/>
                </a:lnTo>
                <a:lnTo>
                  <a:pt x="154854" y="189352"/>
                </a:lnTo>
                <a:lnTo>
                  <a:pt x="160386" y="186242"/>
                </a:lnTo>
                <a:lnTo>
                  <a:pt x="165979" y="184169"/>
                </a:lnTo>
                <a:lnTo>
                  <a:pt x="171613" y="182787"/>
                </a:lnTo>
                <a:lnTo>
                  <a:pt x="177274" y="181865"/>
                </a:lnTo>
                <a:lnTo>
                  <a:pt x="182953" y="181251"/>
                </a:lnTo>
                <a:lnTo>
                  <a:pt x="188643" y="180842"/>
                </a:lnTo>
                <a:lnTo>
                  <a:pt x="194342" y="180569"/>
                </a:lnTo>
                <a:lnTo>
                  <a:pt x="205755" y="180265"/>
                </a:lnTo>
                <a:lnTo>
                  <a:pt x="211465" y="180184"/>
                </a:lnTo>
                <a:lnTo>
                  <a:pt x="217176" y="181083"/>
                </a:lnTo>
                <a:lnTo>
                  <a:pt x="222889" y="182634"/>
                </a:lnTo>
                <a:lnTo>
                  <a:pt x="250297" y="191969"/>
                </a:lnTo>
                <a:lnTo>
                  <a:pt x="256399" y="194654"/>
                </a:lnTo>
                <a:lnTo>
                  <a:pt x="265720" y="200178"/>
                </a:lnTo>
                <a:lnTo>
                  <a:pt x="275578" y="208348"/>
                </a:lnTo>
                <a:lnTo>
                  <a:pt x="280874" y="213194"/>
                </a:lnTo>
                <a:lnTo>
                  <a:pt x="291837" y="223658"/>
                </a:lnTo>
                <a:lnTo>
                  <a:pt x="297429" y="229115"/>
                </a:lnTo>
                <a:lnTo>
                  <a:pt x="306181" y="240259"/>
                </a:lnTo>
                <a:lnTo>
                  <a:pt x="313245" y="252514"/>
                </a:lnTo>
                <a:lnTo>
                  <a:pt x="316462" y="259783"/>
                </a:lnTo>
                <a:lnTo>
                  <a:pt x="319560" y="267486"/>
                </a:lnTo>
                <a:lnTo>
                  <a:pt x="323002" y="281125"/>
                </a:lnTo>
                <a:lnTo>
                  <a:pt x="324532" y="294490"/>
                </a:lnTo>
                <a:lnTo>
                  <a:pt x="324939" y="302054"/>
                </a:lnTo>
                <a:lnTo>
                  <a:pt x="325393" y="317126"/>
                </a:lnTo>
                <a:lnTo>
                  <a:pt x="325594" y="330175"/>
                </a:lnTo>
                <a:lnTo>
                  <a:pt x="324695" y="337274"/>
                </a:lnTo>
                <a:lnTo>
                  <a:pt x="323143" y="344864"/>
                </a:lnTo>
                <a:lnTo>
                  <a:pt x="321157" y="352782"/>
                </a:lnTo>
                <a:lnTo>
                  <a:pt x="318879" y="359966"/>
                </a:lnTo>
                <a:lnTo>
                  <a:pt x="313809" y="373027"/>
                </a:lnTo>
                <a:lnTo>
                  <a:pt x="310171" y="378225"/>
                </a:lnTo>
                <a:lnTo>
                  <a:pt x="301049" y="386540"/>
                </a:lnTo>
                <a:lnTo>
                  <a:pt x="294997" y="391043"/>
                </a:lnTo>
                <a:lnTo>
                  <a:pt x="280652" y="401127"/>
                </a:lnTo>
                <a:lnTo>
                  <a:pt x="273779" y="406483"/>
                </a:lnTo>
                <a:lnTo>
                  <a:pt x="267292" y="411959"/>
                </a:lnTo>
                <a:lnTo>
                  <a:pt x="261062" y="417514"/>
                </a:lnTo>
                <a:lnTo>
                  <a:pt x="254051" y="421218"/>
                </a:lnTo>
                <a:lnTo>
                  <a:pt x="246520" y="423687"/>
                </a:lnTo>
                <a:lnTo>
                  <a:pt x="238641" y="425333"/>
                </a:lnTo>
                <a:lnTo>
                  <a:pt x="230532" y="427383"/>
                </a:lnTo>
                <a:lnTo>
                  <a:pt x="222268" y="429702"/>
                </a:lnTo>
                <a:lnTo>
                  <a:pt x="213901" y="432200"/>
                </a:lnTo>
                <a:lnTo>
                  <a:pt x="205466" y="433866"/>
                </a:lnTo>
                <a:lnTo>
                  <a:pt x="196985" y="434977"/>
                </a:lnTo>
                <a:lnTo>
                  <a:pt x="188474" y="435717"/>
                </a:lnTo>
                <a:lnTo>
                  <a:pt x="179941" y="436210"/>
                </a:lnTo>
                <a:lnTo>
                  <a:pt x="162841" y="436759"/>
                </a:lnTo>
                <a:lnTo>
                  <a:pt x="115991" y="437159"/>
                </a:lnTo>
                <a:lnTo>
                  <a:pt x="102207" y="437186"/>
                </a:lnTo>
                <a:lnTo>
                  <a:pt x="92733" y="434652"/>
                </a:lnTo>
                <a:lnTo>
                  <a:pt x="83125" y="431304"/>
                </a:lnTo>
                <a:lnTo>
                  <a:pt x="75679" y="429816"/>
                </a:lnTo>
                <a:lnTo>
                  <a:pt x="69195" y="426614"/>
                </a:lnTo>
                <a:lnTo>
                  <a:pt x="61823" y="421349"/>
                </a:lnTo>
                <a:lnTo>
                  <a:pt x="61217" y="419964"/>
                </a:lnTo>
                <a:lnTo>
                  <a:pt x="60366" y="413465"/>
                </a:lnTo>
                <a:lnTo>
                  <a:pt x="60167" y="408235"/>
                </a:lnTo>
                <a:lnTo>
                  <a:pt x="61066" y="405506"/>
                </a:lnTo>
                <a:lnTo>
                  <a:pt x="68580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"/>
          <p:cNvSpPr/>
          <p:nvPr/>
        </p:nvSpPr>
        <p:spPr>
          <a:xfrm>
            <a:off x="7212330" y="1551622"/>
            <a:ext cx="257176" cy="351474"/>
          </a:xfrm>
          <a:custGeom>
            <a:avLst/>
            <a:gdLst/>
            <a:ahLst/>
            <a:cxnLst/>
            <a:rect l="0" t="0" r="0" b="0"/>
            <a:pathLst>
              <a:path w="257176" h="351474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6844" y="23174"/>
                </a:lnTo>
                <a:lnTo>
                  <a:pt x="14621" y="32478"/>
                </a:lnTo>
                <a:lnTo>
                  <a:pt x="20151" y="41740"/>
                </a:lnTo>
                <a:lnTo>
                  <a:pt x="22959" y="47829"/>
                </a:lnTo>
                <a:lnTo>
                  <a:pt x="25784" y="54746"/>
                </a:lnTo>
                <a:lnTo>
                  <a:pt x="28619" y="62215"/>
                </a:lnTo>
                <a:lnTo>
                  <a:pt x="31461" y="69099"/>
                </a:lnTo>
                <a:lnTo>
                  <a:pt x="34309" y="75593"/>
                </a:lnTo>
                <a:lnTo>
                  <a:pt x="37160" y="81828"/>
                </a:lnTo>
                <a:lnTo>
                  <a:pt x="40013" y="88842"/>
                </a:lnTo>
                <a:lnTo>
                  <a:pt x="42868" y="96376"/>
                </a:lnTo>
                <a:lnTo>
                  <a:pt x="45723" y="104255"/>
                </a:lnTo>
                <a:lnTo>
                  <a:pt x="48580" y="111414"/>
                </a:lnTo>
                <a:lnTo>
                  <a:pt x="51436" y="118091"/>
                </a:lnTo>
                <a:lnTo>
                  <a:pt x="54293" y="124447"/>
                </a:lnTo>
                <a:lnTo>
                  <a:pt x="58103" y="131542"/>
                </a:lnTo>
                <a:lnTo>
                  <a:pt x="62548" y="139130"/>
                </a:lnTo>
                <a:lnTo>
                  <a:pt x="67416" y="147046"/>
                </a:lnTo>
                <a:lnTo>
                  <a:pt x="71614" y="155180"/>
                </a:lnTo>
                <a:lnTo>
                  <a:pt x="75365" y="163461"/>
                </a:lnTo>
                <a:lnTo>
                  <a:pt x="78818" y="171839"/>
                </a:lnTo>
                <a:lnTo>
                  <a:pt x="83025" y="180282"/>
                </a:lnTo>
                <a:lnTo>
                  <a:pt x="87736" y="188768"/>
                </a:lnTo>
                <a:lnTo>
                  <a:pt x="92780" y="197283"/>
                </a:lnTo>
                <a:lnTo>
                  <a:pt x="98049" y="204864"/>
                </a:lnTo>
                <a:lnTo>
                  <a:pt x="103466" y="211824"/>
                </a:lnTo>
                <a:lnTo>
                  <a:pt x="108982" y="218368"/>
                </a:lnTo>
                <a:lnTo>
                  <a:pt x="114565" y="224637"/>
                </a:lnTo>
                <a:lnTo>
                  <a:pt x="125847" y="236681"/>
                </a:lnTo>
                <a:lnTo>
                  <a:pt x="131524" y="243512"/>
                </a:lnTo>
                <a:lnTo>
                  <a:pt x="137212" y="250924"/>
                </a:lnTo>
                <a:lnTo>
                  <a:pt x="142909" y="258723"/>
                </a:lnTo>
                <a:lnTo>
                  <a:pt x="148613" y="264874"/>
                </a:lnTo>
                <a:lnTo>
                  <a:pt x="154320" y="269928"/>
                </a:lnTo>
                <a:lnTo>
                  <a:pt x="160030" y="274249"/>
                </a:lnTo>
                <a:lnTo>
                  <a:pt x="165742" y="279036"/>
                </a:lnTo>
                <a:lnTo>
                  <a:pt x="171454" y="284131"/>
                </a:lnTo>
                <a:lnTo>
                  <a:pt x="177168" y="289433"/>
                </a:lnTo>
                <a:lnTo>
                  <a:pt x="181929" y="294873"/>
                </a:lnTo>
                <a:lnTo>
                  <a:pt x="186056" y="300405"/>
                </a:lnTo>
                <a:lnTo>
                  <a:pt x="189760" y="305997"/>
                </a:lnTo>
                <a:lnTo>
                  <a:pt x="194134" y="310678"/>
                </a:lnTo>
                <a:lnTo>
                  <a:pt x="198955" y="314751"/>
                </a:lnTo>
                <a:lnTo>
                  <a:pt x="204074" y="318419"/>
                </a:lnTo>
                <a:lnTo>
                  <a:pt x="208439" y="321817"/>
                </a:lnTo>
                <a:lnTo>
                  <a:pt x="215829" y="328132"/>
                </a:lnTo>
                <a:lnTo>
                  <a:pt x="222289" y="334114"/>
                </a:lnTo>
                <a:lnTo>
                  <a:pt x="231281" y="342837"/>
                </a:lnTo>
                <a:lnTo>
                  <a:pt x="234196" y="345715"/>
                </a:lnTo>
                <a:lnTo>
                  <a:pt x="237094" y="347634"/>
                </a:lnTo>
                <a:lnTo>
                  <a:pt x="242852" y="349767"/>
                </a:lnTo>
                <a:lnTo>
                  <a:pt x="248587" y="350714"/>
                </a:lnTo>
                <a:lnTo>
                  <a:pt x="257175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"/>
          <p:cNvSpPr/>
          <p:nvPr/>
        </p:nvSpPr>
        <p:spPr>
          <a:xfrm>
            <a:off x="7160894" y="1551622"/>
            <a:ext cx="282894" cy="291466"/>
          </a:xfrm>
          <a:custGeom>
            <a:avLst/>
            <a:gdLst/>
            <a:ahLst/>
            <a:cxnLst/>
            <a:rect l="0" t="0" r="0" b="0"/>
            <a:pathLst>
              <a:path w="282894" h="291466">
                <a:moveTo>
                  <a:pt x="282893" y="0"/>
                </a:moveTo>
                <a:lnTo>
                  <a:pt x="274674" y="0"/>
                </a:lnTo>
                <a:lnTo>
                  <a:pt x="274342" y="8731"/>
                </a:lnTo>
                <a:lnTo>
                  <a:pt x="274324" y="20400"/>
                </a:lnTo>
                <a:lnTo>
                  <a:pt x="271782" y="28434"/>
                </a:lnTo>
                <a:lnTo>
                  <a:pt x="269771" y="33243"/>
                </a:lnTo>
                <a:lnTo>
                  <a:pt x="267478" y="38355"/>
                </a:lnTo>
                <a:lnTo>
                  <a:pt x="262389" y="49114"/>
                </a:lnTo>
                <a:lnTo>
                  <a:pt x="258746" y="54650"/>
                </a:lnTo>
                <a:lnTo>
                  <a:pt x="254413" y="60246"/>
                </a:lnTo>
                <a:lnTo>
                  <a:pt x="249618" y="65881"/>
                </a:lnTo>
                <a:lnTo>
                  <a:pt x="244518" y="72496"/>
                </a:lnTo>
                <a:lnTo>
                  <a:pt x="239212" y="79763"/>
                </a:lnTo>
                <a:lnTo>
                  <a:pt x="233770" y="87465"/>
                </a:lnTo>
                <a:lnTo>
                  <a:pt x="227284" y="94505"/>
                </a:lnTo>
                <a:lnTo>
                  <a:pt x="220103" y="101104"/>
                </a:lnTo>
                <a:lnTo>
                  <a:pt x="212459" y="107407"/>
                </a:lnTo>
                <a:lnTo>
                  <a:pt x="205457" y="114467"/>
                </a:lnTo>
                <a:lnTo>
                  <a:pt x="198883" y="122032"/>
                </a:lnTo>
                <a:lnTo>
                  <a:pt x="192597" y="129932"/>
                </a:lnTo>
                <a:lnTo>
                  <a:pt x="185549" y="137104"/>
                </a:lnTo>
                <a:lnTo>
                  <a:pt x="177992" y="143790"/>
                </a:lnTo>
                <a:lnTo>
                  <a:pt x="170097" y="150153"/>
                </a:lnTo>
                <a:lnTo>
                  <a:pt x="161975" y="156299"/>
                </a:lnTo>
                <a:lnTo>
                  <a:pt x="145332" y="168209"/>
                </a:lnTo>
                <a:lnTo>
                  <a:pt x="137845" y="174052"/>
                </a:lnTo>
                <a:lnTo>
                  <a:pt x="130950" y="179852"/>
                </a:lnTo>
                <a:lnTo>
                  <a:pt x="124448" y="185624"/>
                </a:lnTo>
                <a:lnTo>
                  <a:pt x="117255" y="191377"/>
                </a:lnTo>
                <a:lnTo>
                  <a:pt x="109603" y="197117"/>
                </a:lnTo>
                <a:lnTo>
                  <a:pt x="101644" y="202849"/>
                </a:lnTo>
                <a:lnTo>
                  <a:pt x="94433" y="208575"/>
                </a:lnTo>
                <a:lnTo>
                  <a:pt x="87720" y="214298"/>
                </a:lnTo>
                <a:lnTo>
                  <a:pt x="76135" y="224783"/>
                </a:lnTo>
                <a:lnTo>
                  <a:pt x="67810" y="232619"/>
                </a:lnTo>
                <a:lnTo>
                  <a:pt x="63305" y="236042"/>
                </a:lnTo>
                <a:lnTo>
                  <a:pt x="58396" y="239276"/>
                </a:lnTo>
                <a:lnTo>
                  <a:pt x="53219" y="242385"/>
                </a:lnTo>
                <a:lnTo>
                  <a:pt x="47862" y="246363"/>
                </a:lnTo>
                <a:lnTo>
                  <a:pt x="42385" y="250919"/>
                </a:lnTo>
                <a:lnTo>
                  <a:pt x="36830" y="255862"/>
                </a:lnTo>
                <a:lnTo>
                  <a:pt x="28117" y="261354"/>
                </a:lnTo>
                <a:lnTo>
                  <a:pt x="21069" y="264747"/>
                </a:lnTo>
                <a:lnTo>
                  <a:pt x="14762" y="269430"/>
                </a:lnTo>
                <a:lnTo>
                  <a:pt x="12699" y="272013"/>
                </a:lnTo>
                <a:lnTo>
                  <a:pt x="11324" y="274687"/>
                </a:lnTo>
                <a:lnTo>
                  <a:pt x="9116" y="281272"/>
                </a:lnTo>
                <a:lnTo>
                  <a:pt x="1240" y="29013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"/>
          <p:cNvSpPr/>
          <p:nvPr/>
        </p:nvSpPr>
        <p:spPr>
          <a:xfrm>
            <a:off x="7529512" y="1688782"/>
            <a:ext cx="488633" cy="1"/>
          </a:xfrm>
          <a:custGeom>
            <a:avLst/>
            <a:gdLst/>
            <a:ahLst/>
            <a:cxnLst/>
            <a:rect l="0" t="0" r="0" b="0"/>
            <a:pathLst>
              <a:path w="488633" h="1">
                <a:moveTo>
                  <a:pt x="0" y="0"/>
                </a:move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"/>
          <p:cNvSpPr/>
          <p:nvPr/>
        </p:nvSpPr>
        <p:spPr>
          <a:xfrm>
            <a:off x="7726710" y="1517341"/>
            <a:ext cx="85696" cy="401664"/>
          </a:xfrm>
          <a:custGeom>
            <a:avLst/>
            <a:gdLst/>
            <a:ahLst/>
            <a:cxnLst/>
            <a:rect l="0" t="0" r="0" b="0"/>
            <a:pathLst>
              <a:path w="85696" h="401664">
                <a:moveTo>
                  <a:pt x="34259" y="8564"/>
                </a:moveTo>
                <a:lnTo>
                  <a:pt x="29708" y="8564"/>
                </a:lnTo>
                <a:lnTo>
                  <a:pt x="27415" y="7611"/>
                </a:lnTo>
                <a:lnTo>
                  <a:pt x="24935" y="6024"/>
                </a:lnTo>
                <a:lnTo>
                  <a:pt x="18659" y="1183"/>
                </a:lnTo>
                <a:lnTo>
                  <a:pt x="17192" y="785"/>
                </a:lnTo>
                <a:lnTo>
                  <a:pt x="15261" y="521"/>
                </a:lnTo>
                <a:lnTo>
                  <a:pt x="8658" y="0"/>
                </a:lnTo>
                <a:lnTo>
                  <a:pt x="8558" y="11857"/>
                </a:lnTo>
                <a:lnTo>
                  <a:pt x="8543" y="62102"/>
                </a:lnTo>
                <a:lnTo>
                  <a:pt x="7590" y="69021"/>
                </a:lnTo>
                <a:lnTo>
                  <a:pt x="6002" y="75538"/>
                </a:lnTo>
                <a:lnTo>
                  <a:pt x="3991" y="81788"/>
                </a:lnTo>
                <a:lnTo>
                  <a:pt x="2651" y="88813"/>
                </a:lnTo>
                <a:lnTo>
                  <a:pt x="1757" y="96353"/>
                </a:lnTo>
                <a:lnTo>
                  <a:pt x="1161" y="104237"/>
                </a:lnTo>
                <a:lnTo>
                  <a:pt x="764" y="112351"/>
                </a:lnTo>
                <a:lnTo>
                  <a:pt x="323" y="128986"/>
                </a:lnTo>
                <a:lnTo>
                  <a:pt x="0" y="172669"/>
                </a:lnTo>
                <a:lnTo>
                  <a:pt x="943" y="180832"/>
                </a:lnTo>
                <a:lnTo>
                  <a:pt x="2523" y="189132"/>
                </a:lnTo>
                <a:lnTo>
                  <a:pt x="4530" y="197522"/>
                </a:lnTo>
                <a:lnTo>
                  <a:pt x="6820" y="205973"/>
                </a:lnTo>
                <a:lnTo>
                  <a:pt x="11904" y="222984"/>
                </a:lnTo>
                <a:lnTo>
                  <a:pt x="13641" y="230568"/>
                </a:lnTo>
                <a:lnTo>
                  <a:pt x="14799" y="237529"/>
                </a:lnTo>
                <a:lnTo>
                  <a:pt x="15571" y="244075"/>
                </a:lnTo>
                <a:lnTo>
                  <a:pt x="17038" y="251296"/>
                </a:lnTo>
                <a:lnTo>
                  <a:pt x="18969" y="258968"/>
                </a:lnTo>
                <a:lnTo>
                  <a:pt x="21208" y="266940"/>
                </a:lnTo>
                <a:lnTo>
                  <a:pt x="23654" y="274159"/>
                </a:lnTo>
                <a:lnTo>
                  <a:pt x="26236" y="280877"/>
                </a:lnTo>
                <a:lnTo>
                  <a:pt x="28911" y="287261"/>
                </a:lnTo>
                <a:lnTo>
                  <a:pt x="31646" y="293422"/>
                </a:lnTo>
                <a:lnTo>
                  <a:pt x="37226" y="305347"/>
                </a:lnTo>
                <a:lnTo>
                  <a:pt x="54271" y="339999"/>
                </a:lnTo>
                <a:lnTo>
                  <a:pt x="56173" y="344773"/>
                </a:lnTo>
                <a:lnTo>
                  <a:pt x="58286" y="352617"/>
                </a:lnTo>
                <a:lnTo>
                  <a:pt x="59803" y="356043"/>
                </a:lnTo>
                <a:lnTo>
                  <a:pt x="61766" y="359279"/>
                </a:lnTo>
                <a:lnTo>
                  <a:pt x="64027" y="362389"/>
                </a:lnTo>
                <a:lnTo>
                  <a:pt x="66487" y="365415"/>
                </a:lnTo>
                <a:lnTo>
                  <a:pt x="69080" y="368384"/>
                </a:lnTo>
                <a:lnTo>
                  <a:pt x="71761" y="371316"/>
                </a:lnTo>
                <a:lnTo>
                  <a:pt x="73548" y="374224"/>
                </a:lnTo>
                <a:lnTo>
                  <a:pt x="75533" y="379994"/>
                </a:lnTo>
                <a:lnTo>
                  <a:pt x="77015" y="382867"/>
                </a:lnTo>
                <a:lnTo>
                  <a:pt x="78956" y="385734"/>
                </a:lnTo>
                <a:lnTo>
                  <a:pt x="85300" y="393823"/>
                </a:lnTo>
                <a:lnTo>
                  <a:pt x="85660" y="401663"/>
                </a:lnTo>
                <a:lnTo>
                  <a:pt x="85695" y="3943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"/>
          <p:cNvSpPr/>
          <p:nvPr/>
        </p:nvSpPr>
        <p:spPr>
          <a:xfrm>
            <a:off x="8129739" y="1527245"/>
            <a:ext cx="479876" cy="346393"/>
          </a:xfrm>
          <a:custGeom>
            <a:avLst/>
            <a:gdLst/>
            <a:ahLst/>
            <a:cxnLst/>
            <a:rect l="0" t="0" r="0" b="0"/>
            <a:pathLst>
              <a:path w="479876" h="346393">
                <a:moveTo>
                  <a:pt x="188443" y="84385"/>
                </a:moveTo>
                <a:lnTo>
                  <a:pt x="217384" y="55443"/>
                </a:lnTo>
                <a:lnTo>
                  <a:pt x="219168" y="52708"/>
                </a:lnTo>
                <a:lnTo>
                  <a:pt x="221148" y="47129"/>
                </a:lnTo>
                <a:lnTo>
                  <a:pt x="222263" y="38632"/>
                </a:lnTo>
                <a:lnTo>
                  <a:pt x="222594" y="30083"/>
                </a:lnTo>
                <a:lnTo>
                  <a:pt x="221688" y="27228"/>
                </a:lnTo>
                <a:lnTo>
                  <a:pt x="216815" y="18660"/>
                </a:lnTo>
                <a:lnTo>
                  <a:pt x="215339" y="12946"/>
                </a:lnTo>
                <a:lnTo>
                  <a:pt x="213994" y="11042"/>
                </a:lnTo>
                <a:lnTo>
                  <a:pt x="212145" y="9772"/>
                </a:lnTo>
                <a:lnTo>
                  <a:pt x="209959" y="8925"/>
                </a:lnTo>
                <a:lnTo>
                  <a:pt x="199608" y="1675"/>
                </a:lnTo>
                <a:lnTo>
                  <a:pt x="194041" y="0"/>
                </a:lnTo>
                <a:lnTo>
                  <a:pt x="190269" y="505"/>
                </a:lnTo>
                <a:lnTo>
                  <a:pt x="175861" y="4816"/>
                </a:lnTo>
                <a:lnTo>
                  <a:pt x="165070" y="6158"/>
                </a:lnTo>
                <a:lnTo>
                  <a:pt x="153926" y="9295"/>
                </a:lnTo>
                <a:lnTo>
                  <a:pt x="142622" y="13864"/>
                </a:lnTo>
                <a:lnTo>
                  <a:pt x="131247" y="19069"/>
                </a:lnTo>
                <a:lnTo>
                  <a:pt x="114135" y="27355"/>
                </a:lnTo>
                <a:lnTo>
                  <a:pt x="102711" y="35543"/>
                </a:lnTo>
                <a:lnTo>
                  <a:pt x="91286" y="44580"/>
                </a:lnTo>
                <a:lnTo>
                  <a:pt x="79857" y="51771"/>
                </a:lnTo>
                <a:lnTo>
                  <a:pt x="68428" y="60682"/>
                </a:lnTo>
                <a:lnTo>
                  <a:pt x="62712" y="65725"/>
                </a:lnTo>
                <a:lnTo>
                  <a:pt x="57950" y="71945"/>
                </a:lnTo>
                <a:lnTo>
                  <a:pt x="53823" y="78949"/>
                </a:lnTo>
                <a:lnTo>
                  <a:pt x="50119" y="86476"/>
                </a:lnTo>
                <a:lnTo>
                  <a:pt x="45744" y="93399"/>
                </a:lnTo>
                <a:lnTo>
                  <a:pt x="40923" y="99919"/>
                </a:lnTo>
                <a:lnTo>
                  <a:pt x="35804" y="106171"/>
                </a:lnTo>
                <a:lnTo>
                  <a:pt x="31438" y="112244"/>
                </a:lnTo>
                <a:lnTo>
                  <a:pt x="27576" y="118197"/>
                </a:lnTo>
                <a:lnTo>
                  <a:pt x="24048" y="124072"/>
                </a:lnTo>
                <a:lnTo>
                  <a:pt x="20744" y="129892"/>
                </a:lnTo>
                <a:lnTo>
                  <a:pt x="14533" y="141440"/>
                </a:lnTo>
                <a:lnTo>
                  <a:pt x="11543" y="148139"/>
                </a:lnTo>
                <a:lnTo>
                  <a:pt x="8597" y="155463"/>
                </a:lnTo>
                <a:lnTo>
                  <a:pt x="5681" y="163202"/>
                </a:lnTo>
                <a:lnTo>
                  <a:pt x="3737" y="170267"/>
                </a:lnTo>
                <a:lnTo>
                  <a:pt x="2440" y="176882"/>
                </a:lnTo>
                <a:lnTo>
                  <a:pt x="1577" y="183197"/>
                </a:lnTo>
                <a:lnTo>
                  <a:pt x="1000" y="189312"/>
                </a:lnTo>
                <a:lnTo>
                  <a:pt x="616" y="195294"/>
                </a:lnTo>
                <a:lnTo>
                  <a:pt x="361" y="201187"/>
                </a:lnTo>
                <a:lnTo>
                  <a:pt x="76" y="215354"/>
                </a:lnTo>
                <a:lnTo>
                  <a:pt x="0" y="223133"/>
                </a:lnTo>
                <a:lnTo>
                  <a:pt x="901" y="230223"/>
                </a:lnTo>
                <a:lnTo>
                  <a:pt x="2456" y="236855"/>
                </a:lnTo>
                <a:lnTo>
                  <a:pt x="4444" y="243182"/>
                </a:lnTo>
                <a:lnTo>
                  <a:pt x="9193" y="252751"/>
                </a:lnTo>
                <a:lnTo>
                  <a:pt x="15432" y="261132"/>
                </a:lnTo>
                <a:lnTo>
                  <a:pt x="24555" y="271206"/>
                </a:lnTo>
                <a:lnTo>
                  <a:pt x="28702" y="276560"/>
                </a:lnTo>
                <a:lnTo>
                  <a:pt x="32419" y="282034"/>
                </a:lnTo>
                <a:lnTo>
                  <a:pt x="35849" y="287588"/>
                </a:lnTo>
                <a:lnTo>
                  <a:pt x="40994" y="292244"/>
                </a:lnTo>
                <a:lnTo>
                  <a:pt x="60934" y="304299"/>
                </a:lnTo>
                <a:lnTo>
                  <a:pt x="73353" y="314204"/>
                </a:lnTo>
                <a:lnTo>
                  <a:pt x="85221" y="322417"/>
                </a:lnTo>
                <a:lnTo>
                  <a:pt x="97799" y="329242"/>
                </a:lnTo>
                <a:lnTo>
                  <a:pt x="105154" y="332395"/>
                </a:lnTo>
                <a:lnTo>
                  <a:pt x="112915" y="335450"/>
                </a:lnTo>
                <a:lnTo>
                  <a:pt x="120946" y="337486"/>
                </a:lnTo>
                <a:lnTo>
                  <a:pt x="129158" y="338844"/>
                </a:lnTo>
                <a:lnTo>
                  <a:pt x="137489" y="339749"/>
                </a:lnTo>
                <a:lnTo>
                  <a:pt x="145902" y="340353"/>
                </a:lnTo>
                <a:lnTo>
                  <a:pt x="154367" y="340755"/>
                </a:lnTo>
                <a:lnTo>
                  <a:pt x="162868" y="341023"/>
                </a:lnTo>
                <a:lnTo>
                  <a:pt x="172345" y="342154"/>
                </a:lnTo>
                <a:lnTo>
                  <a:pt x="182474" y="343861"/>
                </a:lnTo>
                <a:lnTo>
                  <a:pt x="193036" y="345951"/>
                </a:lnTo>
                <a:lnTo>
                  <a:pt x="202936" y="346392"/>
                </a:lnTo>
                <a:lnTo>
                  <a:pt x="212392" y="345734"/>
                </a:lnTo>
                <a:lnTo>
                  <a:pt x="221555" y="344343"/>
                </a:lnTo>
                <a:lnTo>
                  <a:pt x="230520" y="343415"/>
                </a:lnTo>
                <a:lnTo>
                  <a:pt x="239354" y="342796"/>
                </a:lnTo>
                <a:lnTo>
                  <a:pt x="248101" y="342384"/>
                </a:lnTo>
                <a:lnTo>
                  <a:pt x="256790" y="341157"/>
                </a:lnTo>
                <a:lnTo>
                  <a:pt x="265440" y="339386"/>
                </a:lnTo>
                <a:lnTo>
                  <a:pt x="274065" y="337253"/>
                </a:lnTo>
                <a:lnTo>
                  <a:pt x="282672" y="334879"/>
                </a:lnTo>
                <a:lnTo>
                  <a:pt x="299855" y="329700"/>
                </a:lnTo>
                <a:lnTo>
                  <a:pt x="308438" y="327938"/>
                </a:lnTo>
                <a:lnTo>
                  <a:pt x="317017" y="326764"/>
                </a:lnTo>
                <a:lnTo>
                  <a:pt x="325595" y="325981"/>
                </a:lnTo>
                <a:lnTo>
                  <a:pt x="334170" y="324506"/>
                </a:lnTo>
                <a:lnTo>
                  <a:pt x="342744" y="322570"/>
                </a:lnTo>
                <a:lnTo>
                  <a:pt x="351319" y="320328"/>
                </a:lnTo>
                <a:lnTo>
                  <a:pt x="359891" y="317880"/>
                </a:lnTo>
                <a:lnTo>
                  <a:pt x="377037" y="312620"/>
                </a:lnTo>
                <a:lnTo>
                  <a:pt x="402755" y="304304"/>
                </a:lnTo>
                <a:lnTo>
                  <a:pt x="417361" y="298649"/>
                </a:lnTo>
                <a:lnTo>
                  <a:pt x="429250" y="293913"/>
                </a:lnTo>
                <a:lnTo>
                  <a:pt x="441297" y="290295"/>
                </a:lnTo>
                <a:lnTo>
                  <a:pt x="447825" y="286073"/>
                </a:lnTo>
                <a:lnTo>
                  <a:pt x="456442" y="283561"/>
                </a:lnTo>
                <a:lnTo>
                  <a:pt x="461406" y="282891"/>
                </a:lnTo>
                <a:lnTo>
                  <a:pt x="464716" y="281493"/>
                </a:lnTo>
                <a:lnTo>
                  <a:pt x="466923" y="279607"/>
                </a:lnTo>
                <a:lnTo>
                  <a:pt x="471707" y="272900"/>
                </a:lnTo>
                <a:lnTo>
                  <a:pt x="479875" y="264441"/>
                </a:lnTo>
                <a:lnTo>
                  <a:pt x="472525" y="264410"/>
                </a:lnTo>
                <a:lnTo>
                  <a:pt x="472128" y="265362"/>
                </a:lnTo>
                <a:lnTo>
                  <a:pt x="471336" y="272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"/>
          <p:cNvSpPr/>
          <p:nvPr/>
        </p:nvSpPr>
        <p:spPr>
          <a:xfrm>
            <a:off x="6766562" y="1868805"/>
            <a:ext cx="437149" cy="77153"/>
          </a:xfrm>
          <a:custGeom>
            <a:avLst/>
            <a:gdLst/>
            <a:ahLst/>
            <a:cxnLst/>
            <a:rect l="0" t="0" r="0" b="0"/>
            <a:pathLst>
              <a:path w="437149" h="77153">
                <a:moveTo>
                  <a:pt x="8570" y="77152"/>
                </a:moveTo>
                <a:lnTo>
                  <a:pt x="0" y="77152"/>
                </a:lnTo>
                <a:lnTo>
                  <a:pt x="17319" y="77152"/>
                </a:lnTo>
                <a:lnTo>
                  <a:pt x="21070" y="76199"/>
                </a:lnTo>
                <a:lnTo>
                  <a:pt x="24524" y="74612"/>
                </a:lnTo>
                <a:lnTo>
                  <a:pt x="27778" y="72601"/>
                </a:lnTo>
                <a:lnTo>
                  <a:pt x="33934" y="70367"/>
                </a:lnTo>
                <a:lnTo>
                  <a:pt x="41751" y="68422"/>
                </a:lnTo>
                <a:lnTo>
                  <a:pt x="54750" y="64382"/>
                </a:lnTo>
                <a:lnTo>
                  <a:pt x="61264" y="62924"/>
                </a:lnTo>
                <a:lnTo>
                  <a:pt x="73582" y="61303"/>
                </a:lnTo>
                <a:lnTo>
                  <a:pt x="80486" y="59919"/>
                </a:lnTo>
                <a:lnTo>
                  <a:pt x="87947" y="58043"/>
                </a:lnTo>
                <a:lnTo>
                  <a:pt x="95778" y="55840"/>
                </a:lnTo>
                <a:lnTo>
                  <a:pt x="112099" y="50853"/>
                </a:lnTo>
                <a:lnTo>
                  <a:pt x="120452" y="48189"/>
                </a:lnTo>
                <a:lnTo>
                  <a:pt x="127925" y="45461"/>
                </a:lnTo>
                <a:lnTo>
                  <a:pt x="134813" y="42690"/>
                </a:lnTo>
                <a:lnTo>
                  <a:pt x="141310" y="39890"/>
                </a:lnTo>
                <a:lnTo>
                  <a:pt x="148498" y="38023"/>
                </a:lnTo>
                <a:lnTo>
                  <a:pt x="156148" y="36779"/>
                </a:lnTo>
                <a:lnTo>
                  <a:pt x="164106" y="35949"/>
                </a:lnTo>
                <a:lnTo>
                  <a:pt x="171315" y="34443"/>
                </a:lnTo>
                <a:lnTo>
                  <a:pt x="178027" y="32487"/>
                </a:lnTo>
                <a:lnTo>
                  <a:pt x="184406" y="30230"/>
                </a:lnTo>
                <a:lnTo>
                  <a:pt x="191517" y="28726"/>
                </a:lnTo>
                <a:lnTo>
                  <a:pt x="199115" y="27723"/>
                </a:lnTo>
                <a:lnTo>
                  <a:pt x="207037" y="27054"/>
                </a:lnTo>
                <a:lnTo>
                  <a:pt x="215176" y="25656"/>
                </a:lnTo>
                <a:lnTo>
                  <a:pt x="223460" y="23771"/>
                </a:lnTo>
                <a:lnTo>
                  <a:pt x="231840" y="21562"/>
                </a:lnTo>
                <a:lnTo>
                  <a:pt x="240284" y="20090"/>
                </a:lnTo>
                <a:lnTo>
                  <a:pt x="248771" y="19108"/>
                </a:lnTo>
                <a:lnTo>
                  <a:pt x="257286" y="18454"/>
                </a:lnTo>
                <a:lnTo>
                  <a:pt x="264869" y="18017"/>
                </a:lnTo>
                <a:lnTo>
                  <a:pt x="278373" y="17532"/>
                </a:lnTo>
                <a:lnTo>
                  <a:pt x="284641" y="16451"/>
                </a:lnTo>
                <a:lnTo>
                  <a:pt x="290725" y="14777"/>
                </a:lnTo>
                <a:lnTo>
                  <a:pt x="296686" y="12709"/>
                </a:lnTo>
                <a:lnTo>
                  <a:pt x="303517" y="11330"/>
                </a:lnTo>
                <a:lnTo>
                  <a:pt x="310929" y="10410"/>
                </a:lnTo>
                <a:lnTo>
                  <a:pt x="318728" y="9798"/>
                </a:lnTo>
                <a:lnTo>
                  <a:pt x="325832" y="9389"/>
                </a:lnTo>
                <a:lnTo>
                  <a:pt x="338805" y="8935"/>
                </a:lnTo>
                <a:lnTo>
                  <a:pt x="365912" y="8620"/>
                </a:lnTo>
                <a:lnTo>
                  <a:pt x="369671" y="8604"/>
                </a:lnTo>
                <a:lnTo>
                  <a:pt x="374081" y="7641"/>
                </a:lnTo>
                <a:lnTo>
                  <a:pt x="378927" y="6046"/>
                </a:lnTo>
                <a:lnTo>
                  <a:pt x="384062" y="4031"/>
                </a:lnTo>
                <a:lnTo>
                  <a:pt x="392308" y="1791"/>
                </a:lnTo>
                <a:lnTo>
                  <a:pt x="404846" y="530"/>
                </a:lnTo>
                <a:lnTo>
                  <a:pt x="418085" y="157"/>
                </a:lnTo>
                <a:lnTo>
                  <a:pt x="437148" y="0"/>
                </a:lnTo>
                <a:lnTo>
                  <a:pt x="4200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"/>
          <p:cNvSpPr/>
          <p:nvPr/>
        </p:nvSpPr>
        <p:spPr>
          <a:xfrm>
            <a:off x="6766559" y="1912030"/>
            <a:ext cx="505779" cy="85362"/>
          </a:xfrm>
          <a:custGeom>
            <a:avLst/>
            <a:gdLst/>
            <a:ahLst/>
            <a:cxnLst/>
            <a:rect l="0" t="0" r="0" b="0"/>
            <a:pathLst>
              <a:path w="505779" h="85362">
                <a:moveTo>
                  <a:pt x="0" y="76790"/>
                </a:moveTo>
                <a:lnTo>
                  <a:pt x="0" y="84171"/>
                </a:lnTo>
                <a:lnTo>
                  <a:pt x="953" y="84568"/>
                </a:lnTo>
                <a:lnTo>
                  <a:pt x="11932" y="85257"/>
                </a:lnTo>
                <a:lnTo>
                  <a:pt x="50276" y="85361"/>
                </a:lnTo>
                <a:lnTo>
                  <a:pt x="60763" y="82822"/>
                </a:lnTo>
                <a:lnTo>
                  <a:pt x="66226" y="80811"/>
                </a:lnTo>
                <a:lnTo>
                  <a:pt x="79916" y="78577"/>
                </a:lnTo>
                <a:lnTo>
                  <a:pt x="95526" y="76631"/>
                </a:lnTo>
                <a:lnTo>
                  <a:pt x="103689" y="74779"/>
                </a:lnTo>
                <a:lnTo>
                  <a:pt x="111990" y="72592"/>
                </a:lnTo>
                <a:lnTo>
                  <a:pt x="120380" y="71134"/>
                </a:lnTo>
                <a:lnTo>
                  <a:pt x="128830" y="70161"/>
                </a:lnTo>
                <a:lnTo>
                  <a:pt x="137322" y="69513"/>
                </a:lnTo>
                <a:lnTo>
                  <a:pt x="145841" y="68129"/>
                </a:lnTo>
                <a:lnTo>
                  <a:pt x="154378" y="66253"/>
                </a:lnTo>
                <a:lnTo>
                  <a:pt x="162925" y="64050"/>
                </a:lnTo>
                <a:lnTo>
                  <a:pt x="172435" y="62582"/>
                </a:lnTo>
                <a:lnTo>
                  <a:pt x="182585" y="61603"/>
                </a:lnTo>
                <a:lnTo>
                  <a:pt x="193161" y="60950"/>
                </a:lnTo>
                <a:lnTo>
                  <a:pt x="203069" y="59562"/>
                </a:lnTo>
                <a:lnTo>
                  <a:pt x="212532" y="57685"/>
                </a:lnTo>
                <a:lnTo>
                  <a:pt x="221698" y="55481"/>
                </a:lnTo>
                <a:lnTo>
                  <a:pt x="231619" y="54011"/>
                </a:lnTo>
                <a:lnTo>
                  <a:pt x="242043" y="53031"/>
                </a:lnTo>
                <a:lnTo>
                  <a:pt x="252802" y="52378"/>
                </a:lnTo>
                <a:lnTo>
                  <a:pt x="262832" y="50990"/>
                </a:lnTo>
                <a:lnTo>
                  <a:pt x="272377" y="49113"/>
                </a:lnTo>
                <a:lnTo>
                  <a:pt x="281597" y="46908"/>
                </a:lnTo>
                <a:lnTo>
                  <a:pt x="290602" y="45439"/>
                </a:lnTo>
                <a:lnTo>
                  <a:pt x="299462" y="44459"/>
                </a:lnTo>
                <a:lnTo>
                  <a:pt x="308226" y="43806"/>
                </a:lnTo>
                <a:lnTo>
                  <a:pt x="316928" y="42418"/>
                </a:lnTo>
                <a:lnTo>
                  <a:pt x="325585" y="40540"/>
                </a:lnTo>
                <a:lnTo>
                  <a:pt x="334215" y="38336"/>
                </a:lnTo>
                <a:lnTo>
                  <a:pt x="342825" y="36866"/>
                </a:lnTo>
                <a:lnTo>
                  <a:pt x="351423" y="35886"/>
                </a:lnTo>
                <a:lnTo>
                  <a:pt x="360012" y="35233"/>
                </a:lnTo>
                <a:lnTo>
                  <a:pt x="368596" y="33845"/>
                </a:lnTo>
                <a:lnTo>
                  <a:pt x="377176" y="31968"/>
                </a:lnTo>
                <a:lnTo>
                  <a:pt x="385753" y="29763"/>
                </a:lnTo>
                <a:lnTo>
                  <a:pt x="400364" y="27314"/>
                </a:lnTo>
                <a:lnTo>
                  <a:pt x="414160" y="25273"/>
                </a:lnTo>
                <a:lnTo>
                  <a:pt x="421839" y="23395"/>
                </a:lnTo>
                <a:lnTo>
                  <a:pt x="429817" y="21191"/>
                </a:lnTo>
                <a:lnTo>
                  <a:pt x="443760" y="18742"/>
                </a:lnTo>
                <a:lnTo>
                  <a:pt x="456307" y="16700"/>
                </a:lnTo>
                <a:lnTo>
                  <a:pt x="462319" y="14823"/>
                </a:lnTo>
                <a:lnTo>
                  <a:pt x="468233" y="12618"/>
                </a:lnTo>
                <a:lnTo>
                  <a:pt x="477344" y="10169"/>
                </a:lnTo>
                <a:lnTo>
                  <a:pt x="490954" y="8597"/>
                </a:lnTo>
                <a:lnTo>
                  <a:pt x="493038" y="7515"/>
                </a:lnTo>
                <a:lnTo>
                  <a:pt x="494428" y="5842"/>
                </a:lnTo>
                <a:lnTo>
                  <a:pt x="495353" y="3773"/>
                </a:lnTo>
                <a:lnTo>
                  <a:pt x="496923" y="2395"/>
                </a:lnTo>
                <a:lnTo>
                  <a:pt x="498922" y="1475"/>
                </a:lnTo>
                <a:lnTo>
                  <a:pt x="504424" y="0"/>
                </a:lnTo>
                <a:lnTo>
                  <a:pt x="504875" y="832"/>
                </a:lnTo>
                <a:lnTo>
                  <a:pt x="505176" y="2339"/>
                </a:lnTo>
                <a:lnTo>
                  <a:pt x="505778" y="8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"/>
          <p:cNvSpPr/>
          <p:nvPr/>
        </p:nvSpPr>
        <p:spPr>
          <a:xfrm>
            <a:off x="5103495" y="1920250"/>
            <a:ext cx="410126" cy="68571"/>
          </a:xfrm>
          <a:custGeom>
            <a:avLst/>
            <a:gdLst/>
            <a:ahLst/>
            <a:cxnLst/>
            <a:rect l="0" t="0" r="0" b="0"/>
            <a:pathLst>
              <a:path w="410126" h="68571">
                <a:moveTo>
                  <a:pt x="8572" y="68570"/>
                </a:moveTo>
                <a:lnTo>
                  <a:pt x="104" y="60102"/>
                </a:lnTo>
                <a:lnTo>
                  <a:pt x="70" y="59114"/>
                </a:lnTo>
                <a:lnTo>
                  <a:pt x="0" y="51495"/>
                </a:lnTo>
                <a:lnTo>
                  <a:pt x="0" y="51425"/>
                </a:lnTo>
                <a:lnTo>
                  <a:pt x="33170" y="51425"/>
                </a:lnTo>
                <a:lnTo>
                  <a:pt x="38305" y="50472"/>
                </a:lnTo>
                <a:lnTo>
                  <a:pt x="43634" y="48885"/>
                </a:lnTo>
                <a:lnTo>
                  <a:pt x="49092" y="46874"/>
                </a:lnTo>
                <a:lnTo>
                  <a:pt x="54635" y="45533"/>
                </a:lnTo>
                <a:lnTo>
                  <a:pt x="65874" y="44044"/>
                </a:lnTo>
                <a:lnTo>
                  <a:pt x="72491" y="42694"/>
                </a:lnTo>
                <a:lnTo>
                  <a:pt x="79760" y="40842"/>
                </a:lnTo>
                <a:lnTo>
                  <a:pt x="96409" y="36244"/>
                </a:lnTo>
                <a:lnTo>
                  <a:pt x="116508" y="31025"/>
                </a:lnTo>
                <a:lnTo>
                  <a:pt x="126249" y="29252"/>
                </a:lnTo>
                <a:lnTo>
                  <a:pt x="135601" y="28070"/>
                </a:lnTo>
                <a:lnTo>
                  <a:pt x="144693" y="27283"/>
                </a:lnTo>
                <a:lnTo>
                  <a:pt x="154565" y="25805"/>
                </a:lnTo>
                <a:lnTo>
                  <a:pt x="164955" y="23867"/>
                </a:lnTo>
                <a:lnTo>
                  <a:pt x="213559" y="13914"/>
                </a:lnTo>
                <a:lnTo>
                  <a:pt x="226192" y="12130"/>
                </a:lnTo>
                <a:lnTo>
                  <a:pt x="238425" y="10941"/>
                </a:lnTo>
                <a:lnTo>
                  <a:pt x="250389" y="10148"/>
                </a:lnTo>
                <a:lnTo>
                  <a:pt x="261224" y="8667"/>
                </a:lnTo>
                <a:lnTo>
                  <a:pt x="271304" y="6727"/>
                </a:lnTo>
                <a:lnTo>
                  <a:pt x="280882" y="4481"/>
                </a:lnTo>
                <a:lnTo>
                  <a:pt x="290125" y="2984"/>
                </a:lnTo>
                <a:lnTo>
                  <a:pt x="299143" y="1986"/>
                </a:lnTo>
                <a:lnTo>
                  <a:pt x="308014" y="1320"/>
                </a:lnTo>
                <a:lnTo>
                  <a:pt x="316785" y="877"/>
                </a:lnTo>
                <a:lnTo>
                  <a:pt x="334150" y="384"/>
                </a:lnTo>
                <a:lnTo>
                  <a:pt x="367841" y="41"/>
                </a:lnTo>
                <a:lnTo>
                  <a:pt x="386773" y="0"/>
                </a:lnTo>
                <a:lnTo>
                  <a:pt x="390246" y="949"/>
                </a:lnTo>
                <a:lnTo>
                  <a:pt x="393514" y="2534"/>
                </a:lnTo>
                <a:lnTo>
                  <a:pt x="401051" y="7371"/>
                </a:lnTo>
                <a:lnTo>
                  <a:pt x="404623" y="8033"/>
                </a:lnTo>
                <a:lnTo>
                  <a:pt x="410125" y="8458"/>
                </a:lnTo>
                <a:lnTo>
                  <a:pt x="406528" y="8531"/>
                </a:lnTo>
                <a:lnTo>
                  <a:pt x="405321" y="9494"/>
                </a:lnTo>
                <a:lnTo>
                  <a:pt x="404516" y="11088"/>
                </a:lnTo>
                <a:lnTo>
                  <a:pt x="402907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"/>
          <p:cNvSpPr/>
          <p:nvPr/>
        </p:nvSpPr>
        <p:spPr>
          <a:xfrm>
            <a:off x="5103504" y="1963102"/>
            <a:ext cx="411472" cy="93106"/>
          </a:xfrm>
          <a:custGeom>
            <a:avLst/>
            <a:gdLst/>
            <a:ahLst/>
            <a:cxnLst/>
            <a:rect l="0" t="0" r="0" b="0"/>
            <a:pathLst>
              <a:path w="411472" h="93106">
                <a:moveTo>
                  <a:pt x="8563" y="77153"/>
                </a:moveTo>
                <a:lnTo>
                  <a:pt x="95" y="77153"/>
                </a:lnTo>
                <a:lnTo>
                  <a:pt x="37" y="79693"/>
                </a:lnTo>
                <a:lnTo>
                  <a:pt x="0" y="84534"/>
                </a:lnTo>
                <a:lnTo>
                  <a:pt x="949" y="84931"/>
                </a:lnTo>
                <a:lnTo>
                  <a:pt x="8210" y="85694"/>
                </a:lnTo>
                <a:lnTo>
                  <a:pt x="13009" y="85716"/>
                </a:lnTo>
                <a:lnTo>
                  <a:pt x="14385" y="86671"/>
                </a:lnTo>
                <a:lnTo>
                  <a:pt x="15302" y="88261"/>
                </a:lnTo>
                <a:lnTo>
                  <a:pt x="15913" y="90273"/>
                </a:lnTo>
                <a:lnTo>
                  <a:pt x="17273" y="91615"/>
                </a:lnTo>
                <a:lnTo>
                  <a:pt x="19132" y="92509"/>
                </a:lnTo>
                <a:lnTo>
                  <a:pt x="21324" y="93105"/>
                </a:lnTo>
                <a:lnTo>
                  <a:pt x="28840" y="91228"/>
                </a:lnTo>
                <a:lnTo>
                  <a:pt x="33511" y="89394"/>
                </a:lnTo>
                <a:lnTo>
                  <a:pt x="44636" y="86812"/>
                </a:lnTo>
                <a:lnTo>
                  <a:pt x="53488" y="86208"/>
                </a:lnTo>
                <a:lnTo>
                  <a:pt x="58515" y="86047"/>
                </a:lnTo>
                <a:lnTo>
                  <a:pt x="69182" y="83328"/>
                </a:lnTo>
                <a:lnTo>
                  <a:pt x="74693" y="81270"/>
                </a:lnTo>
                <a:lnTo>
                  <a:pt x="81225" y="79897"/>
                </a:lnTo>
                <a:lnTo>
                  <a:pt x="88437" y="78982"/>
                </a:lnTo>
                <a:lnTo>
                  <a:pt x="96102" y="78373"/>
                </a:lnTo>
                <a:lnTo>
                  <a:pt x="104070" y="76061"/>
                </a:lnTo>
                <a:lnTo>
                  <a:pt x="112239" y="72615"/>
                </a:lnTo>
                <a:lnTo>
                  <a:pt x="120543" y="68412"/>
                </a:lnTo>
                <a:lnTo>
                  <a:pt x="128937" y="64658"/>
                </a:lnTo>
                <a:lnTo>
                  <a:pt x="137390" y="61203"/>
                </a:lnTo>
                <a:lnTo>
                  <a:pt x="145882" y="57947"/>
                </a:lnTo>
                <a:lnTo>
                  <a:pt x="155354" y="54824"/>
                </a:lnTo>
                <a:lnTo>
                  <a:pt x="165479" y="51789"/>
                </a:lnTo>
                <a:lnTo>
                  <a:pt x="186889" y="45877"/>
                </a:lnTo>
                <a:lnTo>
                  <a:pt x="209104" y="40075"/>
                </a:lnTo>
                <a:lnTo>
                  <a:pt x="220362" y="38147"/>
                </a:lnTo>
                <a:lnTo>
                  <a:pt x="231677" y="36861"/>
                </a:lnTo>
                <a:lnTo>
                  <a:pt x="243031" y="36004"/>
                </a:lnTo>
                <a:lnTo>
                  <a:pt x="253457" y="34480"/>
                </a:lnTo>
                <a:lnTo>
                  <a:pt x="263266" y="32512"/>
                </a:lnTo>
                <a:lnTo>
                  <a:pt x="304091" y="22509"/>
                </a:lnTo>
                <a:lnTo>
                  <a:pt x="313214" y="19768"/>
                </a:lnTo>
                <a:lnTo>
                  <a:pt x="321201" y="16989"/>
                </a:lnTo>
                <a:lnTo>
                  <a:pt x="328431" y="14184"/>
                </a:lnTo>
                <a:lnTo>
                  <a:pt x="336108" y="12313"/>
                </a:lnTo>
                <a:lnTo>
                  <a:pt x="344084" y="11066"/>
                </a:lnTo>
                <a:lnTo>
                  <a:pt x="352259" y="10235"/>
                </a:lnTo>
                <a:lnTo>
                  <a:pt x="359613" y="8728"/>
                </a:lnTo>
                <a:lnTo>
                  <a:pt x="366421" y="6771"/>
                </a:lnTo>
                <a:lnTo>
                  <a:pt x="372865" y="4514"/>
                </a:lnTo>
                <a:lnTo>
                  <a:pt x="385105" y="2006"/>
                </a:lnTo>
                <a:lnTo>
                  <a:pt x="395943" y="892"/>
                </a:lnTo>
                <a:lnTo>
                  <a:pt x="408121" y="176"/>
                </a:lnTo>
                <a:lnTo>
                  <a:pt x="4114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"/>
          <p:cNvSpPr/>
          <p:nvPr/>
        </p:nvSpPr>
        <p:spPr>
          <a:xfrm>
            <a:off x="2068937" y="3823732"/>
            <a:ext cx="334221" cy="376752"/>
          </a:xfrm>
          <a:custGeom>
            <a:avLst/>
            <a:gdLst/>
            <a:ahLst/>
            <a:cxnLst/>
            <a:rect l="0" t="0" r="0" b="0"/>
            <a:pathLst>
              <a:path w="334221" h="376752">
                <a:moveTo>
                  <a:pt x="17038" y="102472"/>
                </a:moveTo>
                <a:lnTo>
                  <a:pt x="0" y="102472"/>
                </a:lnTo>
                <a:lnTo>
                  <a:pt x="8434" y="102472"/>
                </a:lnTo>
                <a:lnTo>
                  <a:pt x="13007" y="97922"/>
                </a:lnTo>
                <a:lnTo>
                  <a:pt x="14350" y="95629"/>
                </a:lnTo>
                <a:lnTo>
                  <a:pt x="17194" y="87850"/>
                </a:lnTo>
                <a:lnTo>
                  <a:pt x="22693" y="79513"/>
                </a:lnTo>
                <a:lnTo>
                  <a:pt x="24313" y="73854"/>
                </a:lnTo>
                <a:lnTo>
                  <a:pt x="26651" y="71011"/>
                </a:lnTo>
                <a:lnTo>
                  <a:pt x="34328" y="65312"/>
                </a:lnTo>
                <a:lnTo>
                  <a:pt x="41549" y="59604"/>
                </a:lnTo>
                <a:lnTo>
                  <a:pt x="44809" y="56749"/>
                </a:lnTo>
                <a:lnTo>
                  <a:pt x="50970" y="48496"/>
                </a:lnTo>
                <a:lnTo>
                  <a:pt x="56884" y="39431"/>
                </a:lnTo>
                <a:lnTo>
                  <a:pt x="62687" y="32226"/>
                </a:lnTo>
                <a:lnTo>
                  <a:pt x="70981" y="25850"/>
                </a:lnTo>
                <a:lnTo>
                  <a:pt x="80065" y="19840"/>
                </a:lnTo>
                <a:lnTo>
                  <a:pt x="87277" y="13994"/>
                </a:lnTo>
                <a:lnTo>
                  <a:pt x="91486" y="12055"/>
                </a:lnTo>
                <a:lnTo>
                  <a:pt x="101244" y="9900"/>
                </a:lnTo>
                <a:lnTo>
                  <a:pt x="109390" y="6402"/>
                </a:lnTo>
                <a:lnTo>
                  <a:pt x="112896" y="4135"/>
                </a:lnTo>
                <a:lnTo>
                  <a:pt x="121871" y="1617"/>
                </a:lnTo>
                <a:lnTo>
                  <a:pt x="131258" y="498"/>
                </a:lnTo>
                <a:lnTo>
                  <a:pt x="138604" y="0"/>
                </a:lnTo>
                <a:lnTo>
                  <a:pt x="147585" y="2319"/>
                </a:lnTo>
                <a:lnTo>
                  <a:pt x="156973" y="5573"/>
                </a:lnTo>
                <a:lnTo>
                  <a:pt x="164321" y="7019"/>
                </a:lnTo>
                <a:lnTo>
                  <a:pt x="170762" y="10201"/>
                </a:lnTo>
                <a:lnTo>
                  <a:pt x="177752" y="14791"/>
                </a:lnTo>
                <a:lnTo>
                  <a:pt x="187209" y="20005"/>
                </a:lnTo>
                <a:lnTo>
                  <a:pt x="195222" y="25498"/>
                </a:lnTo>
                <a:lnTo>
                  <a:pt x="205088" y="33946"/>
                </a:lnTo>
                <a:lnTo>
                  <a:pt x="214043" y="42481"/>
                </a:lnTo>
                <a:lnTo>
                  <a:pt x="219848" y="49140"/>
                </a:lnTo>
                <a:lnTo>
                  <a:pt x="225603" y="58449"/>
                </a:lnTo>
                <a:lnTo>
                  <a:pt x="228796" y="68936"/>
                </a:lnTo>
                <a:lnTo>
                  <a:pt x="230215" y="79948"/>
                </a:lnTo>
                <a:lnTo>
                  <a:pt x="230846" y="91191"/>
                </a:lnTo>
                <a:lnTo>
                  <a:pt x="231966" y="95904"/>
                </a:lnTo>
                <a:lnTo>
                  <a:pt x="235751" y="103681"/>
                </a:lnTo>
                <a:lnTo>
                  <a:pt x="236189" y="108993"/>
                </a:lnTo>
                <a:lnTo>
                  <a:pt x="235529" y="115392"/>
                </a:lnTo>
                <a:lnTo>
                  <a:pt x="234136" y="122516"/>
                </a:lnTo>
                <a:lnTo>
                  <a:pt x="233207" y="129170"/>
                </a:lnTo>
                <a:lnTo>
                  <a:pt x="232588" y="135511"/>
                </a:lnTo>
                <a:lnTo>
                  <a:pt x="232176" y="141643"/>
                </a:lnTo>
                <a:lnTo>
                  <a:pt x="231900" y="147636"/>
                </a:lnTo>
                <a:lnTo>
                  <a:pt x="231595" y="159375"/>
                </a:lnTo>
                <a:lnTo>
                  <a:pt x="228919" y="170943"/>
                </a:lnTo>
                <a:lnTo>
                  <a:pt x="222057" y="190705"/>
                </a:lnTo>
                <a:lnTo>
                  <a:pt x="219440" y="198441"/>
                </a:lnTo>
                <a:lnTo>
                  <a:pt x="216742" y="205505"/>
                </a:lnTo>
                <a:lnTo>
                  <a:pt x="213991" y="212118"/>
                </a:lnTo>
                <a:lnTo>
                  <a:pt x="211205" y="218432"/>
                </a:lnTo>
                <a:lnTo>
                  <a:pt x="205569" y="230528"/>
                </a:lnTo>
                <a:lnTo>
                  <a:pt x="182770" y="276759"/>
                </a:lnTo>
                <a:lnTo>
                  <a:pt x="177056" y="288201"/>
                </a:lnTo>
                <a:lnTo>
                  <a:pt x="173247" y="292966"/>
                </a:lnTo>
                <a:lnTo>
                  <a:pt x="163934" y="300802"/>
                </a:lnTo>
                <a:lnTo>
                  <a:pt x="155985" y="309999"/>
                </a:lnTo>
                <a:lnTo>
                  <a:pt x="149277" y="319484"/>
                </a:lnTo>
                <a:lnTo>
                  <a:pt x="143121" y="326875"/>
                </a:lnTo>
                <a:lnTo>
                  <a:pt x="134669" y="333334"/>
                </a:lnTo>
                <a:lnTo>
                  <a:pt x="129749" y="336391"/>
                </a:lnTo>
                <a:lnTo>
                  <a:pt x="121741" y="344866"/>
                </a:lnTo>
                <a:lnTo>
                  <a:pt x="118273" y="349793"/>
                </a:lnTo>
                <a:lnTo>
                  <a:pt x="115007" y="353078"/>
                </a:lnTo>
                <a:lnTo>
                  <a:pt x="111878" y="355268"/>
                </a:lnTo>
                <a:lnTo>
                  <a:pt x="95462" y="363333"/>
                </a:lnTo>
                <a:lnTo>
                  <a:pt x="87453" y="368588"/>
                </a:lnTo>
                <a:lnTo>
                  <a:pt x="83983" y="371323"/>
                </a:lnTo>
                <a:lnTo>
                  <a:pt x="77589" y="374362"/>
                </a:lnTo>
                <a:lnTo>
                  <a:pt x="68634" y="376072"/>
                </a:lnTo>
                <a:lnTo>
                  <a:pt x="59948" y="376579"/>
                </a:lnTo>
                <a:lnTo>
                  <a:pt x="53254" y="376698"/>
                </a:lnTo>
                <a:lnTo>
                  <a:pt x="43928" y="376751"/>
                </a:lnTo>
                <a:lnTo>
                  <a:pt x="40680" y="375812"/>
                </a:lnTo>
                <a:lnTo>
                  <a:pt x="38514" y="374234"/>
                </a:lnTo>
                <a:lnTo>
                  <a:pt x="37070" y="372229"/>
                </a:lnTo>
                <a:lnTo>
                  <a:pt x="34203" y="370893"/>
                </a:lnTo>
                <a:lnTo>
                  <a:pt x="25936" y="369408"/>
                </a:lnTo>
                <a:lnTo>
                  <a:pt x="22970" y="368059"/>
                </a:lnTo>
                <a:lnTo>
                  <a:pt x="20992" y="366208"/>
                </a:lnTo>
                <a:lnTo>
                  <a:pt x="17843" y="361611"/>
                </a:lnTo>
                <a:lnTo>
                  <a:pt x="8461" y="351173"/>
                </a:lnTo>
                <a:lnTo>
                  <a:pt x="4336" y="346991"/>
                </a:lnTo>
                <a:lnTo>
                  <a:pt x="2855" y="344543"/>
                </a:lnTo>
                <a:lnTo>
                  <a:pt x="1209" y="339282"/>
                </a:lnTo>
                <a:lnTo>
                  <a:pt x="1723" y="336545"/>
                </a:lnTo>
                <a:lnTo>
                  <a:pt x="6044" y="328144"/>
                </a:lnTo>
                <a:lnTo>
                  <a:pt x="7389" y="322468"/>
                </a:lnTo>
                <a:lnTo>
                  <a:pt x="10527" y="316771"/>
                </a:lnTo>
                <a:lnTo>
                  <a:pt x="17648" y="305669"/>
                </a:lnTo>
                <a:lnTo>
                  <a:pt x="23024" y="296604"/>
                </a:lnTo>
                <a:lnTo>
                  <a:pt x="28588" y="289401"/>
                </a:lnTo>
                <a:lnTo>
                  <a:pt x="36776" y="283024"/>
                </a:lnTo>
                <a:lnTo>
                  <a:pt x="46765" y="277015"/>
                </a:lnTo>
                <a:lnTo>
                  <a:pt x="57555" y="271169"/>
                </a:lnTo>
                <a:lnTo>
                  <a:pt x="74339" y="262524"/>
                </a:lnTo>
                <a:lnTo>
                  <a:pt x="80004" y="260609"/>
                </a:lnTo>
                <a:lnTo>
                  <a:pt x="85685" y="259331"/>
                </a:lnTo>
                <a:lnTo>
                  <a:pt x="91377" y="258480"/>
                </a:lnTo>
                <a:lnTo>
                  <a:pt x="97077" y="257913"/>
                </a:lnTo>
                <a:lnTo>
                  <a:pt x="102783" y="257534"/>
                </a:lnTo>
                <a:lnTo>
                  <a:pt x="108491" y="257282"/>
                </a:lnTo>
                <a:lnTo>
                  <a:pt x="119913" y="257002"/>
                </a:lnTo>
                <a:lnTo>
                  <a:pt x="125627" y="256927"/>
                </a:lnTo>
                <a:lnTo>
                  <a:pt x="130388" y="257830"/>
                </a:lnTo>
                <a:lnTo>
                  <a:pt x="138218" y="261373"/>
                </a:lnTo>
                <a:lnTo>
                  <a:pt x="163300" y="274151"/>
                </a:lnTo>
                <a:lnTo>
                  <a:pt x="173483" y="279739"/>
                </a:lnTo>
                <a:lnTo>
                  <a:pt x="181184" y="285398"/>
                </a:lnTo>
                <a:lnTo>
                  <a:pt x="190321" y="293628"/>
                </a:lnTo>
                <a:lnTo>
                  <a:pt x="207159" y="309883"/>
                </a:lnTo>
                <a:lnTo>
                  <a:pt x="216153" y="316257"/>
                </a:lnTo>
                <a:lnTo>
                  <a:pt x="226501" y="323218"/>
                </a:lnTo>
                <a:lnTo>
                  <a:pt x="231927" y="327741"/>
                </a:lnTo>
                <a:lnTo>
                  <a:pt x="242084" y="336895"/>
                </a:lnTo>
                <a:lnTo>
                  <a:pt x="249773" y="344138"/>
                </a:lnTo>
                <a:lnTo>
                  <a:pt x="259457" y="353570"/>
                </a:lnTo>
                <a:lnTo>
                  <a:pt x="262471" y="355596"/>
                </a:lnTo>
                <a:lnTo>
                  <a:pt x="271262" y="359400"/>
                </a:lnTo>
                <a:lnTo>
                  <a:pt x="279900" y="366136"/>
                </a:lnTo>
                <a:lnTo>
                  <a:pt x="285630" y="371422"/>
                </a:lnTo>
                <a:lnTo>
                  <a:pt x="288492" y="373212"/>
                </a:lnTo>
                <a:lnTo>
                  <a:pt x="294211" y="375201"/>
                </a:lnTo>
                <a:lnTo>
                  <a:pt x="302468" y="376085"/>
                </a:lnTo>
                <a:lnTo>
                  <a:pt x="307337" y="376321"/>
                </a:lnTo>
                <a:lnTo>
                  <a:pt x="310583" y="375526"/>
                </a:lnTo>
                <a:lnTo>
                  <a:pt x="312747" y="374043"/>
                </a:lnTo>
                <a:lnTo>
                  <a:pt x="314190" y="372102"/>
                </a:lnTo>
                <a:lnTo>
                  <a:pt x="316104" y="370808"/>
                </a:lnTo>
                <a:lnTo>
                  <a:pt x="320771" y="369370"/>
                </a:lnTo>
                <a:lnTo>
                  <a:pt x="326020" y="368731"/>
                </a:lnTo>
                <a:lnTo>
                  <a:pt x="334220" y="368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"/>
          <p:cNvSpPr/>
          <p:nvPr/>
        </p:nvSpPr>
        <p:spPr>
          <a:xfrm>
            <a:off x="2428875" y="3969068"/>
            <a:ext cx="248603" cy="231458"/>
          </a:xfrm>
          <a:custGeom>
            <a:avLst/>
            <a:gdLst/>
            <a:ahLst/>
            <a:cxnLst/>
            <a:rect l="0" t="0" r="0" b="0"/>
            <a:pathLst>
              <a:path w="248603" h="231458">
                <a:moveTo>
                  <a:pt x="17144" y="8572"/>
                </a:moveTo>
                <a:lnTo>
                  <a:pt x="12594" y="8572"/>
                </a:lnTo>
                <a:lnTo>
                  <a:pt x="10301" y="7619"/>
                </a:lnTo>
                <a:lnTo>
                  <a:pt x="3475" y="2680"/>
                </a:lnTo>
                <a:lnTo>
                  <a:pt x="0" y="0"/>
                </a:lnTo>
                <a:lnTo>
                  <a:pt x="0" y="7380"/>
                </a:lnTo>
                <a:lnTo>
                  <a:pt x="4550" y="12769"/>
                </a:lnTo>
                <a:lnTo>
                  <a:pt x="6843" y="14228"/>
                </a:lnTo>
                <a:lnTo>
                  <a:pt x="11931" y="15848"/>
                </a:lnTo>
                <a:lnTo>
                  <a:pt x="17368" y="19108"/>
                </a:lnTo>
                <a:lnTo>
                  <a:pt x="23911" y="23732"/>
                </a:lnTo>
                <a:lnTo>
                  <a:pt x="28323" y="26298"/>
                </a:lnTo>
                <a:lnTo>
                  <a:pt x="33170" y="28962"/>
                </a:lnTo>
                <a:lnTo>
                  <a:pt x="37353" y="31690"/>
                </a:lnTo>
                <a:lnTo>
                  <a:pt x="44541" y="37261"/>
                </a:lnTo>
                <a:lnTo>
                  <a:pt x="50911" y="42913"/>
                </a:lnTo>
                <a:lnTo>
                  <a:pt x="57869" y="48599"/>
                </a:lnTo>
                <a:lnTo>
                  <a:pt x="62392" y="51449"/>
                </a:lnTo>
                <a:lnTo>
                  <a:pt x="67312" y="54302"/>
                </a:lnTo>
                <a:lnTo>
                  <a:pt x="71545" y="58108"/>
                </a:lnTo>
                <a:lnTo>
                  <a:pt x="75319" y="62551"/>
                </a:lnTo>
                <a:lnTo>
                  <a:pt x="78787" y="67418"/>
                </a:lnTo>
                <a:lnTo>
                  <a:pt x="83005" y="71615"/>
                </a:lnTo>
                <a:lnTo>
                  <a:pt x="87721" y="75366"/>
                </a:lnTo>
                <a:lnTo>
                  <a:pt x="92771" y="78819"/>
                </a:lnTo>
                <a:lnTo>
                  <a:pt x="98042" y="82073"/>
                </a:lnTo>
                <a:lnTo>
                  <a:pt x="103461" y="85195"/>
                </a:lnTo>
                <a:lnTo>
                  <a:pt x="108979" y="88229"/>
                </a:lnTo>
                <a:lnTo>
                  <a:pt x="113610" y="92156"/>
                </a:lnTo>
                <a:lnTo>
                  <a:pt x="117650" y="96680"/>
                </a:lnTo>
                <a:lnTo>
                  <a:pt x="121296" y="101600"/>
                </a:lnTo>
                <a:lnTo>
                  <a:pt x="125631" y="105833"/>
                </a:lnTo>
                <a:lnTo>
                  <a:pt x="130426" y="109608"/>
                </a:lnTo>
                <a:lnTo>
                  <a:pt x="135528" y="113077"/>
                </a:lnTo>
                <a:lnTo>
                  <a:pt x="139882" y="117294"/>
                </a:lnTo>
                <a:lnTo>
                  <a:pt x="143737" y="122011"/>
                </a:lnTo>
                <a:lnTo>
                  <a:pt x="147260" y="127060"/>
                </a:lnTo>
                <a:lnTo>
                  <a:pt x="151513" y="132332"/>
                </a:lnTo>
                <a:lnTo>
                  <a:pt x="156254" y="137751"/>
                </a:lnTo>
                <a:lnTo>
                  <a:pt x="165648" y="147900"/>
                </a:lnTo>
                <a:lnTo>
                  <a:pt x="172999" y="155585"/>
                </a:lnTo>
                <a:lnTo>
                  <a:pt x="177245" y="158968"/>
                </a:lnTo>
                <a:lnTo>
                  <a:pt x="181981" y="162176"/>
                </a:lnTo>
                <a:lnTo>
                  <a:pt x="187043" y="165267"/>
                </a:lnTo>
                <a:lnTo>
                  <a:pt x="191370" y="169233"/>
                </a:lnTo>
                <a:lnTo>
                  <a:pt x="195207" y="173782"/>
                </a:lnTo>
                <a:lnTo>
                  <a:pt x="198718" y="178719"/>
                </a:lnTo>
                <a:lnTo>
                  <a:pt x="202011" y="182963"/>
                </a:lnTo>
                <a:lnTo>
                  <a:pt x="205159" y="186745"/>
                </a:lnTo>
                <a:lnTo>
                  <a:pt x="211196" y="193487"/>
                </a:lnTo>
                <a:lnTo>
                  <a:pt x="217055" y="199659"/>
                </a:lnTo>
                <a:lnTo>
                  <a:pt x="235503" y="218351"/>
                </a:lnTo>
                <a:lnTo>
                  <a:pt x="237964" y="219862"/>
                </a:lnTo>
                <a:lnTo>
                  <a:pt x="243239" y="221541"/>
                </a:lnTo>
                <a:lnTo>
                  <a:pt x="245027" y="222942"/>
                </a:lnTo>
                <a:lnTo>
                  <a:pt x="246219" y="224827"/>
                </a:lnTo>
                <a:lnTo>
                  <a:pt x="24860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"/>
          <p:cNvSpPr/>
          <p:nvPr/>
        </p:nvSpPr>
        <p:spPr>
          <a:xfrm>
            <a:off x="2394619" y="3969098"/>
            <a:ext cx="248569" cy="274277"/>
          </a:xfrm>
          <a:custGeom>
            <a:avLst/>
            <a:gdLst/>
            <a:ahLst/>
            <a:cxnLst/>
            <a:rect l="0" t="0" r="0" b="0"/>
            <a:pathLst>
              <a:path w="248569" h="274277">
                <a:moveTo>
                  <a:pt x="248568" y="8542"/>
                </a:moveTo>
                <a:lnTo>
                  <a:pt x="241187" y="1161"/>
                </a:lnTo>
                <a:lnTo>
                  <a:pt x="237985" y="499"/>
                </a:lnTo>
                <a:lnTo>
                  <a:pt x="231335" y="39"/>
                </a:lnTo>
                <a:lnTo>
                  <a:pt x="227256" y="0"/>
                </a:lnTo>
                <a:lnTo>
                  <a:pt x="224835" y="942"/>
                </a:lnTo>
                <a:lnTo>
                  <a:pt x="219605" y="4529"/>
                </a:lnTo>
                <a:lnTo>
                  <a:pt x="214106" y="11838"/>
                </a:lnTo>
                <a:lnTo>
                  <a:pt x="211306" y="16454"/>
                </a:lnTo>
                <a:lnTo>
                  <a:pt x="205654" y="24123"/>
                </a:lnTo>
                <a:lnTo>
                  <a:pt x="199015" y="32612"/>
                </a:lnTo>
                <a:lnTo>
                  <a:pt x="189715" y="45910"/>
                </a:lnTo>
                <a:lnTo>
                  <a:pt x="184567" y="52504"/>
                </a:lnTo>
                <a:lnTo>
                  <a:pt x="179231" y="58804"/>
                </a:lnTo>
                <a:lnTo>
                  <a:pt x="173768" y="64910"/>
                </a:lnTo>
                <a:lnTo>
                  <a:pt x="160079" y="79314"/>
                </a:lnTo>
                <a:lnTo>
                  <a:pt x="152428" y="87156"/>
                </a:lnTo>
                <a:lnTo>
                  <a:pt x="145422" y="95241"/>
                </a:lnTo>
                <a:lnTo>
                  <a:pt x="138847" y="103489"/>
                </a:lnTo>
                <a:lnTo>
                  <a:pt x="132558" y="111845"/>
                </a:lnTo>
                <a:lnTo>
                  <a:pt x="126460" y="119321"/>
                </a:lnTo>
                <a:lnTo>
                  <a:pt x="120490" y="126209"/>
                </a:lnTo>
                <a:lnTo>
                  <a:pt x="114605" y="132707"/>
                </a:lnTo>
                <a:lnTo>
                  <a:pt x="108777" y="139896"/>
                </a:lnTo>
                <a:lnTo>
                  <a:pt x="102987" y="147546"/>
                </a:lnTo>
                <a:lnTo>
                  <a:pt x="91473" y="163666"/>
                </a:lnTo>
                <a:lnTo>
                  <a:pt x="80005" y="180356"/>
                </a:lnTo>
                <a:lnTo>
                  <a:pt x="74281" y="187855"/>
                </a:lnTo>
                <a:lnTo>
                  <a:pt x="68559" y="194759"/>
                </a:lnTo>
                <a:lnTo>
                  <a:pt x="62839" y="201266"/>
                </a:lnTo>
                <a:lnTo>
                  <a:pt x="57121" y="207510"/>
                </a:lnTo>
                <a:lnTo>
                  <a:pt x="45688" y="219527"/>
                </a:lnTo>
                <a:lnTo>
                  <a:pt x="40925" y="225399"/>
                </a:lnTo>
                <a:lnTo>
                  <a:pt x="36797" y="231218"/>
                </a:lnTo>
                <a:lnTo>
                  <a:pt x="33092" y="237002"/>
                </a:lnTo>
                <a:lnTo>
                  <a:pt x="29670" y="241811"/>
                </a:lnTo>
                <a:lnTo>
                  <a:pt x="23327" y="249695"/>
                </a:lnTo>
                <a:lnTo>
                  <a:pt x="17334" y="256373"/>
                </a:lnTo>
                <a:lnTo>
                  <a:pt x="14402" y="259488"/>
                </a:lnTo>
                <a:lnTo>
                  <a:pt x="12447" y="262516"/>
                </a:lnTo>
                <a:lnTo>
                  <a:pt x="10275" y="268422"/>
                </a:lnTo>
                <a:lnTo>
                  <a:pt x="8744" y="270378"/>
                </a:lnTo>
                <a:lnTo>
                  <a:pt x="6770" y="271681"/>
                </a:lnTo>
                <a:lnTo>
                  <a:pt x="0" y="274276"/>
                </a:lnTo>
                <a:lnTo>
                  <a:pt x="4527" y="269734"/>
                </a:lnTo>
                <a:lnTo>
                  <a:pt x="5864" y="267443"/>
                </a:lnTo>
                <a:lnTo>
                  <a:pt x="8698" y="259666"/>
                </a:lnTo>
                <a:lnTo>
                  <a:pt x="10550" y="256921"/>
                </a:lnTo>
                <a:lnTo>
                  <a:pt x="17110" y="24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"/>
          <p:cNvSpPr/>
          <p:nvPr/>
        </p:nvSpPr>
        <p:spPr>
          <a:xfrm>
            <a:off x="2591752" y="3866232"/>
            <a:ext cx="342901" cy="197133"/>
          </a:xfrm>
          <a:custGeom>
            <a:avLst/>
            <a:gdLst/>
            <a:ahLst/>
            <a:cxnLst/>
            <a:rect l="0" t="0" r="0" b="0"/>
            <a:pathLst>
              <a:path w="342901" h="197133">
                <a:moveTo>
                  <a:pt x="0" y="77118"/>
                </a:moveTo>
                <a:lnTo>
                  <a:pt x="7381" y="69737"/>
                </a:lnTo>
                <a:lnTo>
                  <a:pt x="8043" y="66534"/>
                </a:lnTo>
                <a:lnTo>
                  <a:pt x="8337" y="61937"/>
                </a:lnTo>
                <a:lnTo>
                  <a:pt x="8468" y="56718"/>
                </a:lnTo>
                <a:lnTo>
                  <a:pt x="9455" y="53993"/>
                </a:lnTo>
                <a:lnTo>
                  <a:pt x="13092" y="48425"/>
                </a:lnTo>
                <a:lnTo>
                  <a:pt x="15344" y="42775"/>
                </a:lnTo>
                <a:lnTo>
                  <a:pt x="15944" y="39935"/>
                </a:lnTo>
                <a:lnTo>
                  <a:pt x="17297" y="38042"/>
                </a:lnTo>
                <a:lnTo>
                  <a:pt x="19151" y="36780"/>
                </a:lnTo>
                <a:lnTo>
                  <a:pt x="21340" y="35938"/>
                </a:lnTo>
                <a:lnTo>
                  <a:pt x="28971" y="30203"/>
                </a:lnTo>
                <a:lnTo>
                  <a:pt x="37006" y="25152"/>
                </a:lnTo>
                <a:lnTo>
                  <a:pt x="45974" y="19732"/>
                </a:lnTo>
                <a:lnTo>
                  <a:pt x="53136" y="14148"/>
                </a:lnTo>
                <a:lnTo>
                  <a:pt x="57331" y="12278"/>
                </a:lnTo>
                <a:lnTo>
                  <a:pt x="67073" y="10200"/>
                </a:lnTo>
                <a:lnTo>
                  <a:pt x="75213" y="6737"/>
                </a:lnTo>
                <a:lnTo>
                  <a:pt x="78717" y="4479"/>
                </a:lnTo>
                <a:lnTo>
                  <a:pt x="87690" y="1971"/>
                </a:lnTo>
                <a:lnTo>
                  <a:pt x="98028" y="857"/>
                </a:lnTo>
                <a:lnTo>
                  <a:pt x="103452" y="560"/>
                </a:lnTo>
                <a:lnTo>
                  <a:pt x="114559" y="229"/>
                </a:lnTo>
                <a:lnTo>
                  <a:pt x="138358" y="0"/>
                </a:lnTo>
                <a:lnTo>
                  <a:pt x="141769" y="941"/>
                </a:lnTo>
                <a:lnTo>
                  <a:pt x="151120" y="5863"/>
                </a:lnTo>
                <a:lnTo>
                  <a:pt x="160875" y="8698"/>
                </a:lnTo>
                <a:lnTo>
                  <a:pt x="170243" y="12736"/>
                </a:lnTo>
                <a:lnTo>
                  <a:pt x="173503" y="16099"/>
                </a:lnTo>
                <a:lnTo>
                  <a:pt x="175676" y="20246"/>
                </a:lnTo>
                <a:lnTo>
                  <a:pt x="177125" y="24916"/>
                </a:lnTo>
                <a:lnTo>
                  <a:pt x="178091" y="28982"/>
                </a:lnTo>
                <a:lnTo>
                  <a:pt x="178735" y="32644"/>
                </a:lnTo>
                <a:lnTo>
                  <a:pt x="179164" y="36039"/>
                </a:lnTo>
                <a:lnTo>
                  <a:pt x="179450" y="40207"/>
                </a:lnTo>
                <a:lnTo>
                  <a:pt x="179641" y="44890"/>
                </a:lnTo>
                <a:lnTo>
                  <a:pt x="179909" y="58044"/>
                </a:lnTo>
                <a:lnTo>
                  <a:pt x="179947" y="61544"/>
                </a:lnTo>
                <a:lnTo>
                  <a:pt x="179020" y="65783"/>
                </a:lnTo>
                <a:lnTo>
                  <a:pt x="177449" y="70514"/>
                </a:lnTo>
                <a:lnTo>
                  <a:pt x="175449" y="75573"/>
                </a:lnTo>
                <a:lnTo>
                  <a:pt x="173164" y="80850"/>
                </a:lnTo>
                <a:lnTo>
                  <a:pt x="168084" y="91794"/>
                </a:lnTo>
                <a:lnTo>
                  <a:pt x="164443" y="97379"/>
                </a:lnTo>
                <a:lnTo>
                  <a:pt x="160112" y="103008"/>
                </a:lnTo>
                <a:lnTo>
                  <a:pt x="155318" y="108665"/>
                </a:lnTo>
                <a:lnTo>
                  <a:pt x="151171" y="113390"/>
                </a:lnTo>
                <a:lnTo>
                  <a:pt x="144022" y="121178"/>
                </a:lnTo>
                <a:lnTo>
                  <a:pt x="130091" y="135469"/>
                </a:lnTo>
                <a:lnTo>
                  <a:pt x="125780" y="140784"/>
                </a:lnTo>
                <a:lnTo>
                  <a:pt x="121954" y="146232"/>
                </a:lnTo>
                <a:lnTo>
                  <a:pt x="118450" y="151769"/>
                </a:lnTo>
                <a:lnTo>
                  <a:pt x="114209" y="156413"/>
                </a:lnTo>
                <a:lnTo>
                  <a:pt x="109477" y="160461"/>
                </a:lnTo>
                <a:lnTo>
                  <a:pt x="104417" y="164112"/>
                </a:lnTo>
                <a:lnTo>
                  <a:pt x="100091" y="167499"/>
                </a:lnTo>
                <a:lnTo>
                  <a:pt x="96255" y="170709"/>
                </a:lnTo>
                <a:lnTo>
                  <a:pt x="89452" y="176816"/>
                </a:lnTo>
                <a:lnTo>
                  <a:pt x="83254" y="182706"/>
                </a:lnTo>
                <a:lnTo>
                  <a:pt x="80268" y="184657"/>
                </a:lnTo>
                <a:lnTo>
                  <a:pt x="74409" y="186826"/>
                </a:lnTo>
                <a:lnTo>
                  <a:pt x="72466" y="188356"/>
                </a:lnTo>
                <a:lnTo>
                  <a:pt x="71171" y="190329"/>
                </a:lnTo>
                <a:lnTo>
                  <a:pt x="68586" y="197117"/>
                </a:lnTo>
                <a:lnTo>
                  <a:pt x="68584" y="197122"/>
                </a:lnTo>
                <a:lnTo>
                  <a:pt x="88731" y="197132"/>
                </a:lnTo>
                <a:lnTo>
                  <a:pt x="96904" y="194593"/>
                </a:lnTo>
                <a:lnTo>
                  <a:pt x="106886" y="191241"/>
                </a:lnTo>
                <a:lnTo>
                  <a:pt x="112215" y="190347"/>
                </a:lnTo>
                <a:lnTo>
                  <a:pt x="117672" y="189752"/>
                </a:lnTo>
                <a:lnTo>
                  <a:pt x="123216" y="189354"/>
                </a:lnTo>
                <a:lnTo>
                  <a:pt x="128816" y="189090"/>
                </a:lnTo>
                <a:lnTo>
                  <a:pt x="134455" y="188913"/>
                </a:lnTo>
                <a:lnTo>
                  <a:pt x="140119" y="187843"/>
                </a:lnTo>
                <a:lnTo>
                  <a:pt x="145800" y="186177"/>
                </a:lnTo>
                <a:lnTo>
                  <a:pt x="151493" y="184114"/>
                </a:lnTo>
                <a:lnTo>
                  <a:pt x="157193" y="182739"/>
                </a:lnTo>
                <a:lnTo>
                  <a:pt x="162898" y="181822"/>
                </a:lnTo>
                <a:lnTo>
                  <a:pt x="168606" y="181210"/>
                </a:lnTo>
                <a:lnTo>
                  <a:pt x="177489" y="177991"/>
                </a:lnTo>
                <a:lnTo>
                  <a:pt x="181190" y="175799"/>
                </a:lnTo>
                <a:lnTo>
                  <a:pt x="186516" y="174338"/>
                </a:lnTo>
                <a:lnTo>
                  <a:pt x="192924" y="173364"/>
                </a:lnTo>
                <a:lnTo>
                  <a:pt x="200053" y="172714"/>
                </a:lnTo>
                <a:lnTo>
                  <a:pt x="210515" y="169453"/>
                </a:lnTo>
                <a:lnTo>
                  <a:pt x="214638" y="167249"/>
                </a:lnTo>
                <a:lnTo>
                  <a:pt x="224300" y="164801"/>
                </a:lnTo>
                <a:lnTo>
                  <a:pt x="234944" y="162760"/>
                </a:lnTo>
                <a:lnTo>
                  <a:pt x="240449" y="160883"/>
                </a:lnTo>
                <a:lnTo>
                  <a:pt x="246024" y="158678"/>
                </a:lnTo>
                <a:lnTo>
                  <a:pt x="251646" y="157209"/>
                </a:lnTo>
                <a:lnTo>
                  <a:pt x="257299" y="156230"/>
                </a:lnTo>
                <a:lnTo>
                  <a:pt x="262973" y="155576"/>
                </a:lnTo>
                <a:lnTo>
                  <a:pt x="268660" y="155141"/>
                </a:lnTo>
                <a:lnTo>
                  <a:pt x="274357" y="154851"/>
                </a:lnTo>
                <a:lnTo>
                  <a:pt x="285766" y="154528"/>
                </a:lnTo>
                <a:lnTo>
                  <a:pt x="324089" y="154280"/>
                </a:lnTo>
                <a:lnTo>
                  <a:pt x="342900" y="1542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"/>
          <p:cNvSpPr/>
          <p:nvPr/>
        </p:nvSpPr>
        <p:spPr>
          <a:xfrm>
            <a:off x="2986087" y="4063396"/>
            <a:ext cx="334328" cy="42832"/>
          </a:xfrm>
          <a:custGeom>
            <a:avLst/>
            <a:gdLst/>
            <a:ahLst/>
            <a:cxnLst/>
            <a:rect l="0" t="0" r="0" b="0"/>
            <a:pathLst>
              <a:path w="334328" h="42832">
                <a:moveTo>
                  <a:pt x="0" y="42831"/>
                </a:moveTo>
                <a:lnTo>
                  <a:pt x="11932" y="42831"/>
                </a:lnTo>
                <a:lnTo>
                  <a:pt x="14622" y="41879"/>
                </a:lnTo>
                <a:lnTo>
                  <a:pt x="17368" y="40291"/>
                </a:lnTo>
                <a:lnTo>
                  <a:pt x="20151" y="38280"/>
                </a:lnTo>
                <a:lnTo>
                  <a:pt x="23912" y="36940"/>
                </a:lnTo>
                <a:lnTo>
                  <a:pt x="28324" y="36046"/>
                </a:lnTo>
                <a:lnTo>
                  <a:pt x="38306" y="35053"/>
                </a:lnTo>
                <a:lnTo>
                  <a:pt x="43635" y="34788"/>
                </a:lnTo>
                <a:lnTo>
                  <a:pt x="49092" y="34612"/>
                </a:lnTo>
                <a:lnTo>
                  <a:pt x="54635" y="33541"/>
                </a:lnTo>
                <a:lnTo>
                  <a:pt x="60236" y="31876"/>
                </a:lnTo>
                <a:lnTo>
                  <a:pt x="65875" y="29813"/>
                </a:lnTo>
                <a:lnTo>
                  <a:pt x="72492" y="28437"/>
                </a:lnTo>
                <a:lnTo>
                  <a:pt x="79760" y="27520"/>
                </a:lnTo>
                <a:lnTo>
                  <a:pt x="87463" y="26908"/>
                </a:lnTo>
                <a:lnTo>
                  <a:pt x="95456" y="25549"/>
                </a:lnTo>
                <a:lnTo>
                  <a:pt x="103643" y="23689"/>
                </a:lnTo>
                <a:lnTo>
                  <a:pt x="111958" y="21498"/>
                </a:lnTo>
                <a:lnTo>
                  <a:pt x="119406" y="19084"/>
                </a:lnTo>
                <a:lnTo>
                  <a:pt x="126276" y="16522"/>
                </a:lnTo>
                <a:lnTo>
                  <a:pt x="132762" y="13862"/>
                </a:lnTo>
                <a:lnTo>
                  <a:pt x="139943" y="12088"/>
                </a:lnTo>
                <a:lnTo>
                  <a:pt x="147588" y="10906"/>
                </a:lnTo>
                <a:lnTo>
                  <a:pt x="155542" y="10118"/>
                </a:lnTo>
                <a:lnTo>
                  <a:pt x="163702" y="9592"/>
                </a:lnTo>
                <a:lnTo>
                  <a:pt x="172000" y="9242"/>
                </a:lnTo>
                <a:lnTo>
                  <a:pt x="180389" y="9008"/>
                </a:lnTo>
                <a:lnTo>
                  <a:pt x="188839" y="7900"/>
                </a:lnTo>
                <a:lnTo>
                  <a:pt x="197330" y="6209"/>
                </a:lnTo>
                <a:lnTo>
                  <a:pt x="205848" y="4129"/>
                </a:lnTo>
                <a:lnTo>
                  <a:pt x="213432" y="2742"/>
                </a:lnTo>
                <a:lnTo>
                  <a:pt x="220393" y="1818"/>
                </a:lnTo>
                <a:lnTo>
                  <a:pt x="226939" y="1201"/>
                </a:lnTo>
                <a:lnTo>
                  <a:pt x="233207" y="790"/>
                </a:lnTo>
                <a:lnTo>
                  <a:pt x="239292" y="516"/>
                </a:lnTo>
                <a:lnTo>
                  <a:pt x="251132" y="212"/>
                </a:lnTo>
                <a:lnTo>
                  <a:pt x="279992" y="0"/>
                </a:lnTo>
                <a:lnTo>
                  <a:pt x="284769" y="942"/>
                </a:lnTo>
                <a:lnTo>
                  <a:pt x="288906" y="2523"/>
                </a:lnTo>
                <a:lnTo>
                  <a:pt x="292617" y="4529"/>
                </a:lnTo>
                <a:lnTo>
                  <a:pt x="296995" y="5866"/>
                </a:lnTo>
                <a:lnTo>
                  <a:pt x="301819" y="6758"/>
                </a:lnTo>
                <a:lnTo>
                  <a:pt x="311307" y="7749"/>
                </a:lnTo>
                <a:lnTo>
                  <a:pt x="321051" y="8307"/>
                </a:lnTo>
                <a:lnTo>
                  <a:pt x="331233" y="8520"/>
                </a:lnTo>
                <a:lnTo>
                  <a:pt x="334327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"/>
          <p:cNvSpPr/>
          <p:nvPr/>
        </p:nvSpPr>
        <p:spPr>
          <a:xfrm>
            <a:off x="3071844" y="3960495"/>
            <a:ext cx="85694" cy="317146"/>
          </a:xfrm>
          <a:custGeom>
            <a:avLst/>
            <a:gdLst/>
            <a:ahLst/>
            <a:cxnLst/>
            <a:rect l="0" t="0" r="0" b="0"/>
            <a:pathLst>
              <a:path w="85694" h="317146">
                <a:moveTo>
                  <a:pt x="17113" y="0"/>
                </a:moveTo>
                <a:lnTo>
                  <a:pt x="4094" y="0"/>
                </a:lnTo>
                <a:lnTo>
                  <a:pt x="2719" y="952"/>
                </a:lnTo>
                <a:lnTo>
                  <a:pt x="1802" y="2540"/>
                </a:lnTo>
                <a:lnTo>
                  <a:pt x="783" y="6843"/>
                </a:lnTo>
                <a:lnTo>
                  <a:pt x="209" y="15574"/>
                </a:lnTo>
                <a:lnTo>
                  <a:pt x="0" y="35999"/>
                </a:lnTo>
                <a:lnTo>
                  <a:pt x="2522" y="44892"/>
                </a:lnTo>
                <a:lnTo>
                  <a:pt x="4528" y="49931"/>
                </a:lnTo>
                <a:lnTo>
                  <a:pt x="5866" y="55194"/>
                </a:lnTo>
                <a:lnTo>
                  <a:pt x="6757" y="60609"/>
                </a:lnTo>
                <a:lnTo>
                  <a:pt x="7352" y="66123"/>
                </a:lnTo>
                <a:lnTo>
                  <a:pt x="7748" y="72657"/>
                </a:lnTo>
                <a:lnTo>
                  <a:pt x="8188" y="87537"/>
                </a:lnTo>
                <a:lnTo>
                  <a:pt x="9258" y="94553"/>
                </a:lnTo>
                <a:lnTo>
                  <a:pt x="10924" y="101135"/>
                </a:lnTo>
                <a:lnTo>
                  <a:pt x="20441" y="129938"/>
                </a:lnTo>
                <a:lnTo>
                  <a:pt x="23142" y="137108"/>
                </a:lnTo>
                <a:lnTo>
                  <a:pt x="25895" y="143792"/>
                </a:lnTo>
                <a:lnTo>
                  <a:pt x="28683" y="150154"/>
                </a:lnTo>
                <a:lnTo>
                  <a:pt x="31493" y="157253"/>
                </a:lnTo>
                <a:lnTo>
                  <a:pt x="37157" y="172760"/>
                </a:lnTo>
                <a:lnTo>
                  <a:pt x="39048" y="179943"/>
                </a:lnTo>
                <a:lnTo>
                  <a:pt x="40309" y="186637"/>
                </a:lnTo>
                <a:lnTo>
                  <a:pt x="41149" y="193004"/>
                </a:lnTo>
                <a:lnTo>
                  <a:pt x="42662" y="200107"/>
                </a:lnTo>
                <a:lnTo>
                  <a:pt x="44623" y="207700"/>
                </a:lnTo>
                <a:lnTo>
                  <a:pt x="46883" y="215619"/>
                </a:lnTo>
                <a:lnTo>
                  <a:pt x="49342" y="222803"/>
                </a:lnTo>
                <a:lnTo>
                  <a:pt x="51934" y="229498"/>
                </a:lnTo>
                <a:lnTo>
                  <a:pt x="54614" y="235866"/>
                </a:lnTo>
                <a:lnTo>
                  <a:pt x="56402" y="242016"/>
                </a:lnTo>
                <a:lnTo>
                  <a:pt x="57593" y="248022"/>
                </a:lnTo>
                <a:lnTo>
                  <a:pt x="58387" y="253930"/>
                </a:lnTo>
                <a:lnTo>
                  <a:pt x="59869" y="259774"/>
                </a:lnTo>
                <a:lnTo>
                  <a:pt x="61810" y="265575"/>
                </a:lnTo>
                <a:lnTo>
                  <a:pt x="64056" y="271347"/>
                </a:lnTo>
                <a:lnTo>
                  <a:pt x="66551" y="280301"/>
                </a:lnTo>
                <a:lnTo>
                  <a:pt x="68613" y="288408"/>
                </a:lnTo>
                <a:lnTo>
                  <a:pt x="70496" y="293237"/>
                </a:lnTo>
                <a:lnTo>
                  <a:pt x="75812" y="305573"/>
                </a:lnTo>
                <a:lnTo>
                  <a:pt x="76948" y="314995"/>
                </a:lnTo>
                <a:lnTo>
                  <a:pt x="77117" y="317145"/>
                </a:lnTo>
                <a:lnTo>
                  <a:pt x="77120" y="312620"/>
                </a:lnTo>
                <a:lnTo>
                  <a:pt x="78073" y="310331"/>
                </a:lnTo>
                <a:lnTo>
                  <a:pt x="79660" y="307852"/>
                </a:lnTo>
                <a:lnTo>
                  <a:pt x="85693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"/>
          <p:cNvSpPr/>
          <p:nvPr/>
        </p:nvSpPr>
        <p:spPr>
          <a:xfrm>
            <a:off x="3449011" y="3831907"/>
            <a:ext cx="315434" cy="325711"/>
          </a:xfrm>
          <a:custGeom>
            <a:avLst/>
            <a:gdLst/>
            <a:ahLst/>
            <a:cxnLst/>
            <a:rect l="0" t="0" r="0" b="0"/>
            <a:pathLst>
              <a:path w="315434" h="325711">
                <a:moveTo>
                  <a:pt x="222876" y="0"/>
                </a:moveTo>
                <a:lnTo>
                  <a:pt x="213775" y="0"/>
                </a:lnTo>
                <a:lnTo>
                  <a:pt x="210141" y="953"/>
                </a:lnTo>
                <a:lnTo>
                  <a:pt x="203563" y="4551"/>
                </a:lnTo>
                <a:lnTo>
                  <a:pt x="194925" y="6785"/>
                </a:lnTo>
                <a:lnTo>
                  <a:pt x="189955" y="7381"/>
                </a:lnTo>
                <a:lnTo>
                  <a:pt x="184736" y="8731"/>
                </a:lnTo>
                <a:lnTo>
                  <a:pt x="179352" y="10583"/>
                </a:lnTo>
                <a:lnTo>
                  <a:pt x="173857" y="12770"/>
                </a:lnTo>
                <a:lnTo>
                  <a:pt x="168289" y="14229"/>
                </a:lnTo>
                <a:lnTo>
                  <a:pt x="162672" y="15201"/>
                </a:lnTo>
                <a:lnTo>
                  <a:pt x="157023" y="15849"/>
                </a:lnTo>
                <a:lnTo>
                  <a:pt x="151351" y="17234"/>
                </a:lnTo>
                <a:lnTo>
                  <a:pt x="145665" y="19109"/>
                </a:lnTo>
                <a:lnTo>
                  <a:pt x="139969" y="21312"/>
                </a:lnTo>
                <a:lnTo>
                  <a:pt x="133315" y="22780"/>
                </a:lnTo>
                <a:lnTo>
                  <a:pt x="126021" y="23759"/>
                </a:lnTo>
                <a:lnTo>
                  <a:pt x="118301" y="24412"/>
                </a:lnTo>
                <a:lnTo>
                  <a:pt x="111249" y="24847"/>
                </a:lnTo>
                <a:lnTo>
                  <a:pt x="98334" y="25331"/>
                </a:lnTo>
                <a:lnTo>
                  <a:pt x="80353" y="25603"/>
                </a:lnTo>
                <a:lnTo>
                  <a:pt x="74521" y="24688"/>
                </a:lnTo>
                <a:lnTo>
                  <a:pt x="68727" y="23127"/>
                </a:lnTo>
                <a:lnTo>
                  <a:pt x="62961" y="21133"/>
                </a:lnTo>
                <a:lnTo>
                  <a:pt x="57210" y="19804"/>
                </a:lnTo>
                <a:lnTo>
                  <a:pt x="51473" y="18918"/>
                </a:lnTo>
                <a:lnTo>
                  <a:pt x="45742" y="18326"/>
                </a:lnTo>
                <a:lnTo>
                  <a:pt x="36835" y="17670"/>
                </a:lnTo>
                <a:lnTo>
                  <a:pt x="29701" y="17378"/>
                </a:lnTo>
                <a:lnTo>
                  <a:pt x="20330" y="17214"/>
                </a:lnTo>
                <a:lnTo>
                  <a:pt x="3726" y="17146"/>
                </a:lnTo>
                <a:lnTo>
                  <a:pt x="5779" y="17145"/>
                </a:lnTo>
                <a:lnTo>
                  <a:pt x="6707" y="18098"/>
                </a:lnTo>
                <a:lnTo>
                  <a:pt x="7326" y="19685"/>
                </a:lnTo>
                <a:lnTo>
                  <a:pt x="8319" y="24526"/>
                </a:lnTo>
                <a:lnTo>
                  <a:pt x="8491" y="34466"/>
                </a:lnTo>
                <a:lnTo>
                  <a:pt x="11071" y="44211"/>
                </a:lnTo>
                <a:lnTo>
                  <a:pt x="13093" y="49477"/>
                </a:lnTo>
                <a:lnTo>
                  <a:pt x="14441" y="54892"/>
                </a:lnTo>
                <a:lnTo>
                  <a:pt x="15339" y="60407"/>
                </a:lnTo>
                <a:lnTo>
                  <a:pt x="15938" y="65989"/>
                </a:lnTo>
                <a:lnTo>
                  <a:pt x="15385" y="71615"/>
                </a:lnTo>
                <a:lnTo>
                  <a:pt x="14064" y="77271"/>
                </a:lnTo>
                <a:lnTo>
                  <a:pt x="12230" y="82947"/>
                </a:lnTo>
                <a:lnTo>
                  <a:pt x="11008" y="88635"/>
                </a:lnTo>
                <a:lnTo>
                  <a:pt x="10193" y="94333"/>
                </a:lnTo>
                <a:lnTo>
                  <a:pt x="9650" y="100036"/>
                </a:lnTo>
                <a:lnTo>
                  <a:pt x="9288" y="105743"/>
                </a:lnTo>
                <a:lnTo>
                  <a:pt x="8885" y="117165"/>
                </a:lnTo>
                <a:lnTo>
                  <a:pt x="7826" y="122877"/>
                </a:lnTo>
                <a:lnTo>
                  <a:pt x="6167" y="128591"/>
                </a:lnTo>
                <a:lnTo>
                  <a:pt x="4108" y="134305"/>
                </a:lnTo>
                <a:lnTo>
                  <a:pt x="2736" y="140019"/>
                </a:lnTo>
                <a:lnTo>
                  <a:pt x="1821" y="145733"/>
                </a:lnTo>
                <a:lnTo>
                  <a:pt x="1211" y="151448"/>
                </a:lnTo>
                <a:lnTo>
                  <a:pt x="533" y="160338"/>
                </a:lnTo>
                <a:lnTo>
                  <a:pt x="232" y="167464"/>
                </a:lnTo>
                <a:lnTo>
                  <a:pt x="0" y="179477"/>
                </a:lnTo>
                <a:lnTo>
                  <a:pt x="7373" y="187356"/>
                </a:lnTo>
                <a:lnTo>
                  <a:pt x="8722" y="186816"/>
                </a:lnTo>
                <a:lnTo>
                  <a:pt x="17224" y="179792"/>
                </a:lnTo>
                <a:lnTo>
                  <a:pt x="21303" y="175792"/>
                </a:lnTo>
                <a:lnTo>
                  <a:pt x="28830" y="170840"/>
                </a:lnTo>
                <a:lnTo>
                  <a:pt x="38526" y="165464"/>
                </a:lnTo>
                <a:lnTo>
                  <a:pt x="49185" y="159899"/>
                </a:lnTo>
                <a:lnTo>
                  <a:pt x="55647" y="157082"/>
                </a:lnTo>
                <a:lnTo>
                  <a:pt x="62813" y="154252"/>
                </a:lnTo>
                <a:lnTo>
                  <a:pt x="70447" y="151412"/>
                </a:lnTo>
                <a:lnTo>
                  <a:pt x="77442" y="148566"/>
                </a:lnTo>
                <a:lnTo>
                  <a:pt x="84010" y="145717"/>
                </a:lnTo>
                <a:lnTo>
                  <a:pt x="90294" y="142865"/>
                </a:lnTo>
                <a:lnTo>
                  <a:pt x="97340" y="140011"/>
                </a:lnTo>
                <a:lnTo>
                  <a:pt x="104896" y="137155"/>
                </a:lnTo>
                <a:lnTo>
                  <a:pt x="112790" y="134300"/>
                </a:lnTo>
                <a:lnTo>
                  <a:pt x="119958" y="131443"/>
                </a:lnTo>
                <a:lnTo>
                  <a:pt x="126642" y="128586"/>
                </a:lnTo>
                <a:lnTo>
                  <a:pt x="133002" y="125729"/>
                </a:lnTo>
                <a:lnTo>
                  <a:pt x="139147" y="123824"/>
                </a:lnTo>
                <a:lnTo>
                  <a:pt x="145149" y="122555"/>
                </a:lnTo>
                <a:lnTo>
                  <a:pt x="151056" y="121708"/>
                </a:lnTo>
                <a:lnTo>
                  <a:pt x="157851" y="121144"/>
                </a:lnTo>
                <a:lnTo>
                  <a:pt x="165239" y="120768"/>
                </a:lnTo>
                <a:lnTo>
                  <a:pt x="181067" y="120350"/>
                </a:lnTo>
                <a:lnTo>
                  <a:pt x="197627" y="120164"/>
                </a:lnTo>
                <a:lnTo>
                  <a:pt x="205091" y="121066"/>
                </a:lnTo>
                <a:lnTo>
                  <a:pt x="211972" y="122621"/>
                </a:lnTo>
                <a:lnTo>
                  <a:pt x="225649" y="126888"/>
                </a:lnTo>
                <a:lnTo>
                  <a:pt x="241254" y="131960"/>
                </a:lnTo>
                <a:lnTo>
                  <a:pt x="248463" y="134646"/>
                </a:lnTo>
                <a:lnTo>
                  <a:pt x="255174" y="137389"/>
                </a:lnTo>
                <a:lnTo>
                  <a:pt x="261553" y="140170"/>
                </a:lnTo>
                <a:lnTo>
                  <a:pt x="273721" y="145800"/>
                </a:lnTo>
                <a:lnTo>
                  <a:pt x="279633" y="148636"/>
                </a:lnTo>
                <a:lnTo>
                  <a:pt x="284527" y="152430"/>
                </a:lnTo>
                <a:lnTo>
                  <a:pt x="292504" y="161727"/>
                </a:lnTo>
                <a:lnTo>
                  <a:pt x="299224" y="169669"/>
                </a:lnTo>
                <a:lnTo>
                  <a:pt x="305386" y="177326"/>
                </a:lnTo>
                <a:lnTo>
                  <a:pt x="311300" y="187079"/>
                </a:lnTo>
                <a:lnTo>
                  <a:pt x="313258" y="192347"/>
                </a:lnTo>
                <a:lnTo>
                  <a:pt x="314563" y="197764"/>
                </a:lnTo>
                <a:lnTo>
                  <a:pt x="315433" y="203280"/>
                </a:lnTo>
                <a:lnTo>
                  <a:pt x="315061" y="209815"/>
                </a:lnTo>
                <a:lnTo>
                  <a:pt x="313860" y="217029"/>
                </a:lnTo>
                <a:lnTo>
                  <a:pt x="312107" y="224696"/>
                </a:lnTo>
                <a:lnTo>
                  <a:pt x="310938" y="231712"/>
                </a:lnTo>
                <a:lnTo>
                  <a:pt x="310159" y="238295"/>
                </a:lnTo>
                <a:lnTo>
                  <a:pt x="309640" y="244588"/>
                </a:lnTo>
                <a:lnTo>
                  <a:pt x="307389" y="250689"/>
                </a:lnTo>
                <a:lnTo>
                  <a:pt x="303983" y="256661"/>
                </a:lnTo>
                <a:lnTo>
                  <a:pt x="299807" y="262548"/>
                </a:lnTo>
                <a:lnTo>
                  <a:pt x="292628" y="271628"/>
                </a:lnTo>
                <a:lnTo>
                  <a:pt x="285309" y="279791"/>
                </a:lnTo>
                <a:lnTo>
                  <a:pt x="275706" y="289769"/>
                </a:lnTo>
                <a:lnTo>
                  <a:pt x="270479" y="294145"/>
                </a:lnTo>
                <a:lnTo>
                  <a:pt x="265089" y="298014"/>
                </a:lnTo>
                <a:lnTo>
                  <a:pt x="259590" y="301546"/>
                </a:lnTo>
                <a:lnTo>
                  <a:pt x="254020" y="304853"/>
                </a:lnTo>
                <a:lnTo>
                  <a:pt x="248401" y="308010"/>
                </a:lnTo>
                <a:lnTo>
                  <a:pt x="237078" y="314059"/>
                </a:lnTo>
                <a:lnTo>
                  <a:pt x="225696" y="319922"/>
                </a:lnTo>
                <a:lnTo>
                  <a:pt x="219993" y="321866"/>
                </a:lnTo>
                <a:lnTo>
                  <a:pt x="214287" y="323163"/>
                </a:lnTo>
                <a:lnTo>
                  <a:pt x="208577" y="324027"/>
                </a:lnTo>
                <a:lnTo>
                  <a:pt x="202866" y="324603"/>
                </a:lnTo>
                <a:lnTo>
                  <a:pt x="197154" y="324987"/>
                </a:lnTo>
                <a:lnTo>
                  <a:pt x="191440" y="325243"/>
                </a:lnTo>
                <a:lnTo>
                  <a:pt x="180012" y="325528"/>
                </a:lnTo>
                <a:lnTo>
                  <a:pt x="157153" y="325710"/>
                </a:lnTo>
                <a:lnTo>
                  <a:pt x="152391" y="324773"/>
                </a:lnTo>
                <a:lnTo>
                  <a:pt x="141138" y="319855"/>
                </a:lnTo>
                <a:lnTo>
                  <a:pt x="134795" y="318371"/>
                </a:lnTo>
                <a:lnTo>
                  <a:pt x="128802" y="315170"/>
                </a:lnTo>
                <a:lnTo>
                  <a:pt x="125870" y="312984"/>
                </a:lnTo>
                <a:lnTo>
                  <a:pt x="120072" y="310554"/>
                </a:lnTo>
                <a:lnTo>
                  <a:pt x="111453" y="309186"/>
                </a:lnTo>
                <a:lnTo>
                  <a:pt x="108589" y="308994"/>
                </a:lnTo>
                <a:lnTo>
                  <a:pt x="106680" y="307914"/>
                </a:lnTo>
                <a:lnTo>
                  <a:pt x="105407" y="306241"/>
                </a:lnTo>
                <a:lnTo>
                  <a:pt x="103364" y="301263"/>
                </a:lnTo>
                <a:lnTo>
                  <a:pt x="95524" y="292764"/>
                </a:lnTo>
                <a:lnTo>
                  <a:pt x="96065" y="291379"/>
                </a:lnTo>
                <a:lnTo>
                  <a:pt x="100424" y="284878"/>
                </a:lnTo>
                <a:lnTo>
                  <a:pt x="101778" y="279647"/>
                </a:lnTo>
                <a:lnTo>
                  <a:pt x="103092" y="277872"/>
                </a:lnTo>
                <a:lnTo>
                  <a:pt x="104920" y="276688"/>
                </a:lnTo>
                <a:lnTo>
                  <a:pt x="111434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"/>
          <p:cNvSpPr/>
          <p:nvPr/>
        </p:nvSpPr>
        <p:spPr>
          <a:xfrm>
            <a:off x="3809047" y="3926204"/>
            <a:ext cx="265749" cy="282894"/>
          </a:xfrm>
          <a:custGeom>
            <a:avLst/>
            <a:gdLst/>
            <a:ahLst/>
            <a:cxnLst/>
            <a:rect l="0" t="0" r="0" b="0"/>
            <a:pathLst>
              <a:path w="265749" h="28289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5347" y="14622"/>
                </a:lnTo>
                <a:lnTo>
                  <a:pt x="20473" y="20152"/>
                </a:lnTo>
                <a:lnTo>
                  <a:pt x="22221" y="22959"/>
                </a:lnTo>
                <a:lnTo>
                  <a:pt x="24164" y="28620"/>
                </a:lnTo>
                <a:lnTo>
                  <a:pt x="27567" y="36850"/>
                </a:lnTo>
                <a:lnTo>
                  <a:pt x="29808" y="41712"/>
                </a:lnTo>
                <a:lnTo>
                  <a:pt x="34838" y="49654"/>
                </a:lnTo>
                <a:lnTo>
                  <a:pt x="40249" y="57311"/>
                </a:lnTo>
                <a:lnTo>
                  <a:pt x="43025" y="62020"/>
                </a:lnTo>
                <a:lnTo>
                  <a:pt x="45828" y="67065"/>
                </a:lnTo>
                <a:lnTo>
                  <a:pt x="54023" y="75209"/>
                </a:lnTo>
                <a:lnTo>
                  <a:pt x="58876" y="78715"/>
                </a:lnTo>
                <a:lnTo>
                  <a:pt x="63063" y="82957"/>
                </a:lnTo>
                <a:lnTo>
                  <a:pt x="66807" y="87690"/>
                </a:lnTo>
                <a:lnTo>
                  <a:pt x="70255" y="92750"/>
                </a:lnTo>
                <a:lnTo>
                  <a:pt x="74459" y="98029"/>
                </a:lnTo>
                <a:lnTo>
                  <a:pt x="79167" y="103453"/>
                </a:lnTo>
                <a:lnTo>
                  <a:pt x="84211" y="108974"/>
                </a:lnTo>
                <a:lnTo>
                  <a:pt x="94894" y="120188"/>
                </a:lnTo>
                <a:lnTo>
                  <a:pt x="117276" y="142910"/>
                </a:lnTo>
                <a:lnTo>
                  <a:pt x="122951" y="147661"/>
                </a:lnTo>
                <a:lnTo>
                  <a:pt x="128640" y="151781"/>
                </a:lnTo>
                <a:lnTo>
                  <a:pt x="156009" y="169788"/>
                </a:lnTo>
                <a:lnTo>
                  <a:pt x="163060" y="175104"/>
                </a:lnTo>
                <a:lnTo>
                  <a:pt x="169667" y="180554"/>
                </a:lnTo>
                <a:lnTo>
                  <a:pt x="175976" y="186092"/>
                </a:lnTo>
                <a:lnTo>
                  <a:pt x="182088" y="191689"/>
                </a:lnTo>
                <a:lnTo>
                  <a:pt x="198838" y="207716"/>
                </a:lnTo>
                <a:lnTo>
                  <a:pt x="221188" y="229802"/>
                </a:lnTo>
                <a:lnTo>
                  <a:pt x="225564" y="235116"/>
                </a:lnTo>
                <a:lnTo>
                  <a:pt x="229433" y="240564"/>
                </a:lnTo>
                <a:lnTo>
                  <a:pt x="232965" y="246102"/>
                </a:lnTo>
                <a:lnTo>
                  <a:pt x="236890" y="254794"/>
                </a:lnTo>
                <a:lnTo>
                  <a:pt x="237936" y="258445"/>
                </a:lnTo>
                <a:lnTo>
                  <a:pt x="241640" y="265042"/>
                </a:lnTo>
                <a:lnTo>
                  <a:pt x="246460" y="271150"/>
                </a:lnTo>
                <a:lnTo>
                  <a:pt x="253577" y="278990"/>
                </a:lnTo>
                <a:lnTo>
                  <a:pt x="257035" y="282741"/>
                </a:lnTo>
                <a:lnTo>
                  <a:pt x="259653" y="282825"/>
                </a:lnTo>
                <a:lnTo>
                  <a:pt x="265748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"/>
          <p:cNvSpPr/>
          <p:nvPr/>
        </p:nvSpPr>
        <p:spPr>
          <a:xfrm>
            <a:off x="3843351" y="3960495"/>
            <a:ext cx="240017" cy="230219"/>
          </a:xfrm>
          <a:custGeom>
            <a:avLst/>
            <a:gdLst/>
            <a:ahLst/>
            <a:cxnLst/>
            <a:rect l="0" t="0" r="0" b="0"/>
            <a:pathLst>
              <a:path w="240017" h="230219">
                <a:moveTo>
                  <a:pt x="240016" y="0"/>
                </a:moveTo>
                <a:lnTo>
                  <a:pt x="227246" y="0"/>
                </a:lnTo>
                <a:lnTo>
                  <a:pt x="224835" y="952"/>
                </a:lnTo>
                <a:lnTo>
                  <a:pt x="219616" y="4550"/>
                </a:lnTo>
                <a:lnTo>
                  <a:pt x="216891" y="7796"/>
                </a:lnTo>
                <a:lnTo>
                  <a:pt x="214122" y="11865"/>
                </a:lnTo>
                <a:lnTo>
                  <a:pt x="211323" y="16482"/>
                </a:lnTo>
                <a:lnTo>
                  <a:pt x="207552" y="20513"/>
                </a:lnTo>
                <a:lnTo>
                  <a:pt x="203134" y="24153"/>
                </a:lnTo>
                <a:lnTo>
                  <a:pt x="198282" y="27532"/>
                </a:lnTo>
                <a:lnTo>
                  <a:pt x="193144" y="32642"/>
                </a:lnTo>
                <a:lnTo>
                  <a:pt x="187813" y="38906"/>
                </a:lnTo>
                <a:lnTo>
                  <a:pt x="182354" y="45940"/>
                </a:lnTo>
                <a:lnTo>
                  <a:pt x="176809" y="52534"/>
                </a:lnTo>
                <a:lnTo>
                  <a:pt x="171208" y="58835"/>
                </a:lnTo>
                <a:lnTo>
                  <a:pt x="165570" y="64941"/>
                </a:lnTo>
                <a:lnTo>
                  <a:pt x="158952" y="70916"/>
                </a:lnTo>
                <a:lnTo>
                  <a:pt x="151684" y="76805"/>
                </a:lnTo>
                <a:lnTo>
                  <a:pt x="143980" y="82636"/>
                </a:lnTo>
                <a:lnTo>
                  <a:pt x="136940" y="88428"/>
                </a:lnTo>
                <a:lnTo>
                  <a:pt x="130341" y="94194"/>
                </a:lnTo>
                <a:lnTo>
                  <a:pt x="124037" y="99944"/>
                </a:lnTo>
                <a:lnTo>
                  <a:pt x="117929" y="106634"/>
                </a:lnTo>
                <a:lnTo>
                  <a:pt x="111952" y="113952"/>
                </a:lnTo>
                <a:lnTo>
                  <a:pt x="106063" y="121687"/>
                </a:lnTo>
                <a:lnTo>
                  <a:pt x="100231" y="128750"/>
                </a:lnTo>
                <a:lnTo>
                  <a:pt x="94439" y="135363"/>
                </a:lnTo>
                <a:lnTo>
                  <a:pt x="88672" y="141677"/>
                </a:lnTo>
                <a:lnTo>
                  <a:pt x="81970" y="147791"/>
                </a:lnTo>
                <a:lnTo>
                  <a:pt x="74645" y="153772"/>
                </a:lnTo>
                <a:lnTo>
                  <a:pt x="66904" y="159665"/>
                </a:lnTo>
                <a:lnTo>
                  <a:pt x="60790" y="165498"/>
                </a:lnTo>
                <a:lnTo>
                  <a:pt x="55762" y="171292"/>
                </a:lnTo>
                <a:lnTo>
                  <a:pt x="51458" y="177060"/>
                </a:lnTo>
                <a:lnTo>
                  <a:pt x="46683" y="182810"/>
                </a:lnTo>
                <a:lnTo>
                  <a:pt x="41595" y="188548"/>
                </a:lnTo>
                <a:lnTo>
                  <a:pt x="31814" y="199051"/>
                </a:lnTo>
                <a:lnTo>
                  <a:pt x="20953" y="210320"/>
                </a:lnTo>
                <a:lnTo>
                  <a:pt x="14702" y="216665"/>
                </a:lnTo>
                <a:lnTo>
                  <a:pt x="11702" y="218738"/>
                </a:lnTo>
                <a:lnTo>
                  <a:pt x="5828" y="221042"/>
                </a:lnTo>
                <a:lnTo>
                  <a:pt x="1717" y="222339"/>
                </a:lnTo>
                <a:lnTo>
                  <a:pt x="1140" y="223473"/>
                </a:lnTo>
                <a:lnTo>
                  <a:pt x="138" y="230218"/>
                </a:lnTo>
                <a:lnTo>
                  <a:pt x="0" y="223967"/>
                </a:lnTo>
                <a:lnTo>
                  <a:pt x="947" y="223606"/>
                </a:lnTo>
                <a:lnTo>
                  <a:pt x="4541" y="223206"/>
                </a:lnTo>
                <a:lnTo>
                  <a:pt x="5880" y="222146"/>
                </a:lnTo>
                <a:lnTo>
                  <a:pt x="6773" y="220487"/>
                </a:lnTo>
                <a:lnTo>
                  <a:pt x="8558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"/>
          <p:cNvSpPr/>
          <p:nvPr/>
        </p:nvSpPr>
        <p:spPr>
          <a:xfrm>
            <a:off x="4246245" y="3934818"/>
            <a:ext cx="385763" cy="59968"/>
          </a:xfrm>
          <a:custGeom>
            <a:avLst/>
            <a:gdLst/>
            <a:ahLst/>
            <a:cxnLst/>
            <a:rect l="0" t="0" r="0" b="0"/>
            <a:pathLst>
              <a:path w="385763" h="59968">
                <a:moveTo>
                  <a:pt x="0" y="59967"/>
                </a:moveTo>
                <a:lnTo>
                  <a:pt x="8219" y="51747"/>
                </a:lnTo>
                <a:lnTo>
                  <a:pt x="17569" y="51499"/>
                </a:lnTo>
                <a:lnTo>
                  <a:pt x="21238" y="50511"/>
                </a:lnTo>
                <a:lnTo>
                  <a:pt x="24635" y="48901"/>
                </a:lnTo>
                <a:lnTo>
                  <a:pt x="27854" y="46875"/>
                </a:lnTo>
                <a:lnTo>
                  <a:pt x="30951" y="45523"/>
                </a:lnTo>
                <a:lnTo>
                  <a:pt x="36933" y="44022"/>
                </a:lnTo>
                <a:lnTo>
                  <a:pt x="45307" y="43355"/>
                </a:lnTo>
                <a:lnTo>
                  <a:pt x="50207" y="43177"/>
                </a:lnTo>
                <a:lnTo>
                  <a:pt x="54426" y="42106"/>
                </a:lnTo>
                <a:lnTo>
                  <a:pt x="58191" y="40440"/>
                </a:lnTo>
                <a:lnTo>
                  <a:pt x="61654" y="38376"/>
                </a:lnTo>
                <a:lnTo>
                  <a:pt x="66820" y="37000"/>
                </a:lnTo>
                <a:lnTo>
                  <a:pt x="73121" y="36083"/>
                </a:lnTo>
                <a:lnTo>
                  <a:pt x="80180" y="35472"/>
                </a:lnTo>
                <a:lnTo>
                  <a:pt x="86791" y="34112"/>
                </a:lnTo>
                <a:lnTo>
                  <a:pt x="93103" y="32253"/>
                </a:lnTo>
                <a:lnTo>
                  <a:pt x="99216" y="30060"/>
                </a:lnTo>
                <a:lnTo>
                  <a:pt x="106149" y="28599"/>
                </a:lnTo>
                <a:lnTo>
                  <a:pt x="113628" y="27625"/>
                </a:lnTo>
                <a:lnTo>
                  <a:pt x="121472" y="26975"/>
                </a:lnTo>
                <a:lnTo>
                  <a:pt x="129559" y="25590"/>
                </a:lnTo>
                <a:lnTo>
                  <a:pt x="137807" y="23714"/>
                </a:lnTo>
                <a:lnTo>
                  <a:pt x="146164" y="21511"/>
                </a:lnTo>
                <a:lnTo>
                  <a:pt x="154592" y="20042"/>
                </a:lnTo>
                <a:lnTo>
                  <a:pt x="163069" y="19063"/>
                </a:lnTo>
                <a:lnTo>
                  <a:pt x="171577" y="18410"/>
                </a:lnTo>
                <a:lnTo>
                  <a:pt x="180107" y="17022"/>
                </a:lnTo>
                <a:lnTo>
                  <a:pt x="188652" y="15144"/>
                </a:lnTo>
                <a:lnTo>
                  <a:pt x="197205" y="12940"/>
                </a:lnTo>
                <a:lnTo>
                  <a:pt x="205765" y="10518"/>
                </a:lnTo>
                <a:lnTo>
                  <a:pt x="222895" y="5287"/>
                </a:lnTo>
                <a:lnTo>
                  <a:pt x="231464" y="3511"/>
                </a:lnTo>
                <a:lnTo>
                  <a:pt x="240035" y="2327"/>
                </a:lnTo>
                <a:lnTo>
                  <a:pt x="248606" y="1538"/>
                </a:lnTo>
                <a:lnTo>
                  <a:pt x="257177" y="1011"/>
                </a:lnTo>
                <a:lnTo>
                  <a:pt x="274320" y="427"/>
                </a:lnTo>
                <a:lnTo>
                  <a:pt x="301766" y="51"/>
                </a:lnTo>
                <a:lnTo>
                  <a:pt x="313823" y="0"/>
                </a:lnTo>
                <a:lnTo>
                  <a:pt x="319705" y="939"/>
                </a:lnTo>
                <a:lnTo>
                  <a:pt x="325532" y="2518"/>
                </a:lnTo>
                <a:lnTo>
                  <a:pt x="331321" y="4522"/>
                </a:lnTo>
                <a:lnTo>
                  <a:pt x="337086" y="5859"/>
                </a:lnTo>
                <a:lnTo>
                  <a:pt x="348571" y="7344"/>
                </a:lnTo>
                <a:lnTo>
                  <a:pt x="357485" y="8004"/>
                </a:lnTo>
                <a:lnTo>
                  <a:pt x="361196" y="8180"/>
                </a:lnTo>
                <a:lnTo>
                  <a:pt x="364622" y="9249"/>
                </a:lnTo>
                <a:lnTo>
                  <a:pt x="367859" y="10915"/>
                </a:lnTo>
                <a:lnTo>
                  <a:pt x="370969" y="12978"/>
                </a:lnTo>
                <a:lnTo>
                  <a:pt x="373995" y="14354"/>
                </a:lnTo>
                <a:lnTo>
                  <a:pt x="379897" y="15881"/>
                </a:lnTo>
                <a:lnTo>
                  <a:pt x="381852" y="17242"/>
                </a:lnTo>
                <a:lnTo>
                  <a:pt x="383155" y="19101"/>
                </a:lnTo>
                <a:lnTo>
                  <a:pt x="385762" y="256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"/>
          <p:cNvSpPr/>
          <p:nvPr/>
        </p:nvSpPr>
        <p:spPr>
          <a:xfrm>
            <a:off x="4357688" y="3866197"/>
            <a:ext cx="94297" cy="342901"/>
          </a:xfrm>
          <a:custGeom>
            <a:avLst/>
            <a:gdLst/>
            <a:ahLst/>
            <a:cxnLst/>
            <a:rect l="0" t="0" r="0" b="0"/>
            <a:pathLst>
              <a:path w="94297" h="342901">
                <a:moveTo>
                  <a:pt x="17144" y="0"/>
                </a:moveTo>
                <a:lnTo>
                  <a:pt x="135" y="0"/>
                </a:lnTo>
                <a:lnTo>
                  <a:pt x="17" y="9325"/>
                </a:lnTo>
                <a:lnTo>
                  <a:pt x="0" y="33170"/>
                </a:lnTo>
                <a:lnTo>
                  <a:pt x="2540" y="43635"/>
                </a:lnTo>
                <a:lnTo>
                  <a:pt x="4551" y="49092"/>
                </a:lnTo>
                <a:lnTo>
                  <a:pt x="6784" y="57696"/>
                </a:lnTo>
                <a:lnTo>
                  <a:pt x="8729" y="66600"/>
                </a:lnTo>
                <a:lnTo>
                  <a:pt x="10582" y="72975"/>
                </a:lnTo>
                <a:lnTo>
                  <a:pt x="12769" y="80083"/>
                </a:lnTo>
                <a:lnTo>
                  <a:pt x="15180" y="86726"/>
                </a:lnTo>
                <a:lnTo>
                  <a:pt x="17740" y="93060"/>
                </a:lnTo>
                <a:lnTo>
                  <a:pt x="20399" y="99188"/>
                </a:lnTo>
                <a:lnTo>
                  <a:pt x="25893" y="111076"/>
                </a:lnTo>
                <a:lnTo>
                  <a:pt x="28692" y="116913"/>
                </a:lnTo>
                <a:lnTo>
                  <a:pt x="31510" y="123662"/>
                </a:lnTo>
                <a:lnTo>
                  <a:pt x="34341" y="131019"/>
                </a:lnTo>
                <a:lnTo>
                  <a:pt x="37181" y="138781"/>
                </a:lnTo>
                <a:lnTo>
                  <a:pt x="39075" y="145861"/>
                </a:lnTo>
                <a:lnTo>
                  <a:pt x="40337" y="152485"/>
                </a:lnTo>
                <a:lnTo>
                  <a:pt x="41178" y="158807"/>
                </a:lnTo>
                <a:lnTo>
                  <a:pt x="42692" y="165879"/>
                </a:lnTo>
                <a:lnTo>
                  <a:pt x="44654" y="173451"/>
                </a:lnTo>
                <a:lnTo>
                  <a:pt x="46914" y="181357"/>
                </a:lnTo>
                <a:lnTo>
                  <a:pt x="49373" y="188532"/>
                </a:lnTo>
                <a:lnTo>
                  <a:pt x="51965" y="195220"/>
                </a:lnTo>
                <a:lnTo>
                  <a:pt x="54646" y="201584"/>
                </a:lnTo>
                <a:lnTo>
                  <a:pt x="56432" y="207732"/>
                </a:lnTo>
                <a:lnTo>
                  <a:pt x="57624" y="213736"/>
                </a:lnTo>
                <a:lnTo>
                  <a:pt x="58418" y="219643"/>
                </a:lnTo>
                <a:lnTo>
                  <a:pt x="59900" y="226439"/>
                </a:lnTo>
                <a:lnTo>
                  <a:pt x="61840" y="233827"/>
                </a:lnTo>
                <a:lnTo>
                  <a:pt x="64087" y="241610"/>
                </a:lnTo>
                <a:lnTo>
                  <a:pt x="65584" y="248703"/>
                </a:lnTo>
                <a:lnTo>
                  <a:pt x="66583" y="255337"/>
                </a:lnTo>
                <a:lnTo>
                  <a:pt x="67248" y="261665"/>
                </a:lnTo>
                <a:lnTo>
                  <a:pt x="68644" y="266835"/>
                </a:lnTo>
                <a:lnTo>
                  <a:pt x="70528" y="271235"/>
                </a:lnTo>
                <a:lnTo>
                  <a:pt x="72736" y="275121"/>
                </a:lnTo>
                <a:lnTo>
                  <a:pt x="75189" y="284519"/>
                </a:lnTo>
                <a:lnTo>
                  <a:pt x="77231" y="295045"/>
                </a:lnTo>
                <a:lnTo>
                  <a:pt x="79110" y="300519"/>
                </a:lnTo>
                <a:lnTo>
                  <a:pt x="81315" y="306074"/>
                </a:lnTo>
                <a:lnTo>
                  <a:pt x="83764" y="314785"/>
                </a:lnTo>
                <a:lnTo>
                  <a:pt x="85143" y="325045"/>
                </a:lnTo>
                <a:lnTo>
                  <a:pt x="85648" y="334058"/>
                </a:lnTo>
                <a:lnTo>
                  <a:pt x="85721" y="342499"/>
                </a:lnTo>
                <a:lnTo>
                  <a:pt x="88263" y="342722"/>
                </a:lnTo>
                <a:lnTo>
                  <a:pt x="94296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"/>
          <p:cNvSpPr/>
          <p:nvPr/>
        </p:nvSpPr>
        <p:spPr>
          <a:xfrm>
            <a:off x="4734877" y="3814762"/>
            <a:ext cx="25719" cy="385764"/>
          </a:xfrm>
          <a:custGeom>
            <a:avLst/>
            <a:gdLst/>
            <a:ahLst/>
            <a:cxnLst/>
            <a:rect l="0" t="0" r="0" b="0"/>
            <a:pathLst>
              <a:path w="25719" h="38576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043" y="9325"/>
                </a:lnTo>
                <a:lnTo>
                  <a:pt x="8416" y="19908"/>
                </a:lnTo>
                <a:lnTo>
                  <a:pt x="8573" y="314208"/>
                </a:lnTo>
                <a:lnTo>
                  <a:pt x="9525" y="319962"/>
                </a:lnTo>
                <a:lnTo>
                  <a:pt x="11113" y="325703"/>
                </a:lnTo>
                <a:lnTo>
                  <a:pt x="13123" y="331436"/>
                </a:lnTo>
                <a:lnTo>
                  <a:pt x="14464" y="336209"/>
                </a:lnTo>
                <a:lnTo>
                  <a:pt x="15358" y="340345"/>
                </a:lnTo>
                <a:lnTo>
                  <a:pt x="15953" y="344054"/>
                </a:lnTo>
                <a:lnTo>
                  <a:pt x="16615" y="353256"/>
                </a:lnTo>
                <a:lnTo>
                  <a:pt x="16988" y="366606"/>
                </a:lnTo>
                <a:lnTo>
                  <a:pt x="17040" y="370134"/>
                </a:lnTo>
                <a:lnTo>
                  <a:pt x="18028" y="373438"/>
                </a:lnTo>
                <a:lnTo>
                  <a:pt x="19638" y="376594"/>
                </a:lnTo>
                <a:lnTo>
                  <a:pt x="25718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6"/>
          <p:cNvSpPr/>
          <p:nvPr/>
        </p:nvSpPr>
        <p:spPr>
          <a:xfrm>
            <a:off x="4760595" y="42005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7"/>
          <p:cNvSpPr/>
          <p:nvPr/>
        </p:nvSpPr>
        <p:spPr>
          <a:xfrm>
            <a:off x="4906340" y="3849418"/>
            <a:ext cx="308560" cy="316774"/>
          </a:xfrm>
          <a:custGeom>
            <a:avLst/>
            <a:gdLst/>
            <a:ahLst/>
            <a:cxnLst/>
            <a:rect l="0" t="0" r="0" b="0"/>
            <a:pathLst>
              <a:path w="308560" h="316774">
                <a:moveTo>
                  <a:pt x="94285" y="8207"/>
                </a:moveTo>
                <a:lnTo>
                  <a:pt x="72944" y="8207"/>
                </a:lnTo>
                <a:lnTo>
                  <a:pt x="70533" y="9159"/>
                </a:lnTo>
                <a:lnTo>
                  <a:pt x="62588" y="15051"/>
                </a:lnTo>
                <a:lnTo>
                  <a:pt x="54201" y="22828"/>
                </a:lnTo>
                <a:lnTo>
                  <a:pt x="48530" y="28358"/>
                </a:lnTo>
                <a:lnTo>
                  <a:pt x="42834" y="36530"/>
                </a:lnTo>
                <a:lnTo>
                  <a:pt x="37128" y="45560"/>
                </a:lnTo>
                <a:lnTo>
                  <a:pt x="31417" y="52748"/>
                </a:lnTo>
                <a:lnTo>
                  <a:pt x="25703" y="61658"/>
                </a:lnTo>
                <a:lnTo>
                  <a:pt x="19989" y="71015"/>
                </a:lnTo>
                <a:lnTo>
                  <a:pt x="14274" y="78349"/>
                </a:lnTo>
                <a:lnTo>
                  <a:pt x="8560" y="87323"/>
                </a:lnTo>
                <a:lnTo>
                  <a:pt x="5702" y="92384"/>
                </a:lnTo>
                <a:lnTo>
                  <a:pt x="3797" y="97662"/>
                </a:lnTo>
                <a:lnTo>
                  <a:pt x="2527" y="103086"/>
                </a:lnTo>
                <a:lnTo>
                  <a:pt x="1680" y="108607"/>
                </a:lnTo>
                <a:lnTo>
                  <a:pt x="1116" y="114193"/>
                </a:lnTo>
                <a:lnTo>
                  <a:pt x="739" y="119822"/>
                </a:lnTo>
                <a:lnTo>
                  <a:pt x="489" y="125479"/>
                </a:lnTo>
                <a:lnTo>
                  <a:pt x="210" y="136845"/>
                </a:lnTo>
                <a:lnTo>
                  <a:pt x="0" y="172252"/>
                </a:lnTo>
                <a:lnTo>
                  <a:pt x="2533" y="181446"/>
                </a:lnTo>
                <a:lnTo>
                  <a:pt x="4542" y="186564"/>
                </a:lnTo>
                <a:lnTo>
                  <a:pt x="5881" y="191882"/>
                </a:lnTo>
                <a:lnTo>
                  <a:pt x="6774" y="197332"/>
                </a:lnTo>
                <a:lnTo>
                  <a:pt x="7369" y="202870"/>
                </a:lnTo>
                <a:lnTo>
                  <a:pt x="8718" y="208468"/>
                </a:lnTo>
                <a:lnTo>
                  <a:pt x="10571" y="214104"/>
                </a:lnTo>
                <a:lnTo>
                  <a:pt x="12758" y="219766"/>
                </a:lnTo>
                <a:lnTo>
                  <a:pt x="14216" y="225446"/>
                </a:lnTo>
                <a:lnTo>
                  <a:pt x="15188" y="231138"/>
                </a:lnTo>
                <a:lnTo>
                  <a:pt x="15836" y="236838"/>
                </a:lnTo>
                <a:lnTo>
                  <a:pt x="19096" y="245711"/>
                </a:lnTo>
                <a:lnTo>
                  <a:pt x="24673" y="253781"/>
                </a:lnTo>
                <a:lnTo>
                  <a:pt x="28826" y="258601"/>
                </a:lnTo>
                <a:lnTo>
                  <a:pt x="37570" y="268083"/>
                </a:lnTo>
                <a:lnTo>
                  <a:pt x="47847" y="278776"/>
                </a:lnTo>
                <a:lnTo>
                  <a:pt x="53961" y="284987"/>
                </a:lnTo>
                <a:lnTo>
                  <a:pt x="62393" y="290923"/>
                </a:lnTo>
                <a:lnTo>
                  <a:pt x="71538" y="296736"/>
                </a:lnTo>
                <a:lnTo>
                  <a:pt x="78778" y="302494"/>
                </a:lnTo>
                <a:lnTo>
                  <a:pt x="87710" y="308228"/>
                </a:lnTo>
                <a:lnTo>
                  <a:pt x="92759" y="311092"/>
                </a:lnTo>
                <a:lnTo>
                  <a:pt x="98030" y="313000"/>
                </a:lnTo>
                <a:lnTo>
                  <a:pt x="103449" y="314272"/>
                </a:lnTo>
                <a:lnTo>
                  <a:pt x="108967" y="315120"/>
                </a:lnTo>
                <a:lnTo>
                  <a:pt x="114550" y="315686"/>
                </a:lnTo>
                <a:lnTo>
                  <a:pt x="120177" y="316063"/>
                </a:lnTo>
                <a:lnTo>
                  <a:pt x="130557" y="316481"/>
                </a:lnTo>
                <a:lnTo>
                  <a:pt x="138346" y="316668"/>
                </a:lnTo>
                <a:lnTo>
                  <a:pt x="152636" y="316773"/>
                </a:lnTo>
                <a:lnTo>
                  <a:pt x="157951" y="315835"/>
                </a:lnTo>
                <a:lnTo>
                  <a:pt x="163398" y="314257"/>
                </a:lnTo>
                <a:lnTo>
                  <a:pt x="168936" y="312253"/>
                </a:lnTo>
                <a:lnTo>
                  <a:pt x="177628" y="310026"/>
                </a:lnTo>
                <a:lnTo>
                  <a:pt x="185618" y="308084"/>
                </a:lnTo>
                <a:lnTo>
                  <a:pt x="190416" y="306232"/>
                </a:lnTo>
                <a:lnTo>
                  <a:pt x="195520" y="304045"/>
                </a:lnTo>
                <a:lnTo>
                  <a:pt x="206271" y="299076"/>
                </a:lnTo>
                <a:lnTo>
                  <a:pt x="211804" y="296416"/>
                </a:lnTo>
                <a:lnTo>
                  <a:pt x="216446" y="292739"/>
                </a:lnTo>
                <a:lnTo>
                  <a:pt x="224143" y="283573"/>
                </a:lnTo>
                <a:lnTo>
                  <a:pt x="227530" y="278462"/>
                </a:lnTo>
                <a:lnTo>
                  <a:pt x="230740" y="273149"/>
                </a:lnTo>
                <a:lnTo>
                  <a:pt x="233833" y="267702"/>
                </a:lnTo>
                <a:lnTo>
                  <a:pt x="242348" y="259111"/>
                </a:lnTo>
                <a:lnTo>
                  <a:pt x="247286" y="255486"/>
                </a:lnTo>
                <a:lnTo>
                  <a:pt x="255313" y="246379"/>
                </a:lnTo>
                <a:lnTo>
                  <a:pt x="258786" y="241283"/>
                </a:lnTo>
                <a:lnTo>
                  <a:pt x="262055" y="235981"/>
                </a:lnTo>
                <a:lnTo>
                  <a:pt x="265187" y="230541"/>
                </a:lnTo>
                <a:lnTo>
                  <a:pt x="271206" y="219417"/>
                </a:lnTo>
                <a:lnTo>
                  <a:pt x="277057" y="208123"/>
                </a:lnTo>
                <a:lnTo>
                  <a:pt x="280902" y="202444"/>
                </a:lnTo>
                <a:lnTo>
                  <a:pt x="285372" y="196753"/>
                </a:lnTo>
                <a:lnTo>
                  <a:pt x="290256" y="191055"/>
                </a:lnTo>
                <a:lnTo>
                  <a:pt x="293512" y="185350"/>
                </a:lnTo>
                <a:lnTo>
                  <a:pt x="295683" y="179642"/>
                </a:lnTo>
                <a:lnTo>
                  <a:pt x="297130" y="173932"/>
                </a:lnTo>
                <a:lnTo>
                  <a:pt x="299048" y="168220"/>
                </a:lnTo>
                <a:lnTo>
                  <a:pt x="301278" y="162508"/>
                </a:lnTo>
                <a:lnTo>
                  <a:pt x="303718" y="156794"/>
                </a:lnTo>
                <a:lnTo>
                  <a:pt x="305344" y="151080"/>
                </a:lnTo>
                <a:lnTo>
                  <a:pt x="306429" y="145365"/>
                </a:lnTo>
                <a:lnTo>
                  <a:pt x="307151" y="139651"/>
                </a:lnTo>
                <a:lnTo>
                  <a:pt x="307633" y="133936"/>
                </a:lnTo>
                <a:lnTo>
                  <a:pt x="307954" y="128221"/>
                </a:lnTo>
                <a:lnTo>
                  <a:pt x="308312" y="116791"/>
                </a:lnTo>
                <a:lnTo>
                  <a:pt x="308559" y="88217"/>
                </a:lnTo>
                <a:lnTo>
                  <a:pt x="307620" y="83454"/>
                </a:lnTo>
                <a:lnTo>
                  <a:pt x="304035" y="75623"/>
                </a:lnTo>
                <a:lnTo>
                  <a:pt x="296662" y="61308"/>
                </a:lnTo>
                <a:lnTo>
                  <a:pt x="291228" y="53080"/>
                </a:lnTo>
                <a:lnTo>
                  <a:pt x="285638" y="46248"/>
                </a:lnTo>
                <a:lnTo>
                  <a:pt x="277135" y="37047"/>
                </a:lnTo>
                <a:lnTo>
                  <a:pt x="262873" y="22529"/>
                </a:lnTo>
                <a:lnTo>
                  <a:pt x="254620" y="16794"/>
                </a:lnTo>
                <a:lnTo>
                  <a:pt x="249753" y="13932"/>
                </a:lnTo>
                <a:lnTo>
                  <a:pt x="244602" y="12023"/>
                </a:lnTo>
                <a:lnTo>
                  <a:pt x="239264" y="10751"/>
                </a:lnTo>
                <a:lnTo>
                  <a:pt x="233800" y="9903"/>
                </a:lnTo>
                <a:lnTo>
                  <a:pt x="225189" y="8961"/>
                </a:lnTo>
                <a:lnTo>
                  <a:pt x="221559" y="8709"/>
                </a:lnTo>
                <a:lnTo>
                  <a:pt x="212446" y="5890"/>
                </a:lnTo>
                <a:lnTo>
                  <a:pt x="207349" y="3805"/>
                </a:lnTo>
                <a:lnTo>
                  <a:pt x="202046" y="2415"/>
                </a:lnTo>
                <a:lnTo>
                  <a:pt x="196606" y="1488"/>
                </a:lnTo>
                <a:lnTo>
                  <a:pt x="191074" y="870"/>
                </a:lnTo>
                <a:lnTo>
                  <a:pt x="185480" y="458"/>
                </a:lnTo>
                <a:lnTo>
                  <a:pt x="179847" y="183"/>
                </a:lnTo>
                <a:lnTo>
                  <a:pt x="174186" y="0"/>
                </a:lnTo>
                <a:lnTo>
                  <a:pt x="168507" y="831"/>
                </a:lnTo>
                <a:lnTo>
                  <a:pt x="162816" y="2337"/>
                </a:lnTo>
                <a:lnTo>
                  <a:pt x="157117" y="4294"/>
                </a:lnTo>
                <a:lnTo>
                  <a:pt x="151413" y="5598"/>
                </a:lnTo>
                <a:lnTo>
                  <a:pt x="145705" y="6467"/>
                </a:lnTo>
                <a:lnTo>
                  <a:pt x="139995" y="7047"/>
                </a:lnTo>
                <a:lnTo>
                  <a:pt x="134283" y="7434"/>
                </a:lnTo>
                <a:lnTo>
                  <a:pt x="128570" y="7691"/>
                </a:lnTo>
                <a:lnTo>
                  <a:pt x="122857" y="7863"/>
                </a:lnTo>
                <a:lnTo>
                  <a:pt x="117142" y="8930"/>
                </a:lnTo>
                <a:lnTo>
                  <a:pt x="111428" y="10594"/>
                </a:lnTo>
                <a:lnTo>
                  <a:pt x="105714" y="12655"/>
                </a:lnTo>
                <a:lnTo>
                  <a:pt x="96824" y="14946"/>
                </a:lnTo>
                <a:lnTo>
                  <a:pt x="88746" y="16917"/>
                </a:lnTo>
                <a:lnTo>
                  <a:pt x="83925" y="18776"/>
                </a:lnTo>
                <a:lnTo>
                  <a:pt x="78806" y="20968"/>
                </a:lnTo>
                <a:lnTo>
                  <a:pt x="73488" y="22429"/>
                </a:lnTo>
                <a:lnTo>
                  <a:pt x="68038" y="23403"/>
                </a:lnTo>
                <a:lnTo>
                  <a:pt x="62498" y="24053"/>
                </a:lnTo>
                <a:lnTo>
                  <a:pt x="58807" y="25438"/>
                </a:lnTo>
                <a:lnTo>
                  <a:pt x="56345" y="27315"/>
                </a:lnTo>
                <a:lnTo>
                  <a:pt x="54704" y="29518"/>
                </a:lnTo>
                <a:lnTo>
                  <a:pt x="52657" y="30987"/>
                </a:lnTo>
                <a:lnTo>
                  <a:pt x="47844" y="32618"/>
                </a:lnTo>
                <a:lnTo>
                  <a:pt x="42529" y="33344"/>
                </a:lnTo>
                <a:lnTo>
                  <a:pt x="34277" y="339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"/>
          <p:cNvSpPr/>
          <p:nvPr/>
        </p:nvSpPr>
        <p:spPr>
          <a:xfrm>
            <a:off x="2497559" y="4509135"/>
            <a:ext cx="274217" cy="282893"/>
          </a:xfrm>
          <a:custGeom>
            <a:avLst/>
            <a:gdLst/>
            <a:ahLst/>
            <a:cxnLst/>
            <a:rect l="0" t="0" r="0" b="0"/>
            <a:pathLst>
              <a:path w="274217" h="282893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5808" y="8730"/>
                </a:lnTo>
                <a:lnTo>
                  <a:pt x="6694" y="10582"/>
                </a:lnTo>
                <a:lnTo>
                  <a:pt x="7680" y="15181"/>
                </a:lnTo>
                <a:lnTo>
                  <a:pt x="8118" y="20400"/>
                </a:lnTo>
                <a:lnTo>
                  <a:pt x="9187" y="22172"/>
                </a:lnTo>
                <a:lnTo>
                  <a:pt x="10852" y="23354"/>
                </a:lnTo>
                <a:lnTo>
                  <a:pt x="12915" y="24142"/>
                </a:lnTo>
                <a:lnTo>
                  <a:pt x="14290" y="25619"/>
                </a:lnTo>
                <a:lnTo>
                  <a:pt x="15207" y="27557"/>
                </a:lnTo>
                <a:lnTo>
                  <a:pt x="17178" y="33202"/>
                </a:lnTo>
                <a:lnTo>
                  <a:pt x="19037" y="37375"/>
                </a:lnTo>
                <a:lnTo>
                  <a:pt x="23643" y="46138"/>
                </a:lnTo>
                <a:lnTo>
                  <a:pt x="28865" y="53209"/>
                </a:lnTo>
                <a:lnTo>
                  <a:pt x="34361" y="59525"/>
                </a:lnTo>
                <a:lnTo>
                  <a:pt x="37160" y="62543"/>
                </a:lnTo>
                <a:lnTo>
                  <a:pt x="45350" y="68437"/>
                </a:lnTo>
                <a:lnTo>
                  <a:pt x="50201" y="71342"/>
                </a:lnTo>
                <a:lnTo>
                  <a:pt x="58131" y="77110"/>
                </a:lnTo>
                <a:lnTo>
                  <a:pt x="61579" y="79981"/>
                </a:lnTo>
                <a:lnTo>
                  <a:pt x="67950" y="88252"/>
                </a:lnTo>
                <a:lnTo>
                  <a:pt x="70983" y="93125"/>
                </a:lnTo>
                <a:lnTo>
                  <a:pt x="79433" y="101078"/>
                </a:lnTo>
                <a:lnTo>
                  <a:pt x="84353" y="104533"/>
                </a:lnTo>
                <a:lnTo>
                  <a:pt x="88585" y="108741"/>
                </a:lnTo>
                <a:lnTo>
                  <a:pt x="92360" y="113451"/>
                </a:lnTo>
                <a:lnTo>
                  <a:pt x="95828" y="118497"/>
                </a:lnTo>
                <a:lnTo>
                  <a:pt x="102222" y="126642"/>
                </a:lnTo>
                <a:lnTo>
                  <a:pt x="105261" y="130148"/>
                </a:lnTo>
                <a:lnTo>
                  <a:pt x="113717" y="136584"/>
                </a:lnTo>
                <a:lnTo>
                  <a:pt x="118639" y="139633"/>
                </a:lnTo>
                <a:lnTo>
                  <a:pt x="123825" y="143571"/>
                </a:lnTo>
                <a:lnTo>
                  <a:pt x="129188" y="148101"/>
                </a:lnTo>
                <a:lnTo>
                  <a:pt x="139274" y="157262"/>
                </a:lnTo>
                <a:lnTo>
                  <a:pt x="146932" y="164509"/>
                </a:lnTo>
                <a:lnTo>
                  <a:pt x="150307" y="168728"/>
                </a:lnTo>
                <a:lnTo>
                  <a:pt x="153510" y="173445"/>
                </a:lnTo>
                <a:lnTo>
                  <a:pt x="156598" y="178495"/>
                </a:lnTo>
                <a:lnTo>
                  <a:pt x="165108" y="186646"/>
                </a:lnTo>
                <a:lnTo>
                  <a:pt x="170045" y="190153"/>
                </a:lnTo>
                <a:lnTo>
                  <a:pt x="178070" y="196590"/>
                </a:lnTo>
                <a:lnTo>
                  <a:pt x="185764" y="203578"/>
                </a:lnTo>
                <a:lnTo>
                  <a:pt x="203686" y="221046"/>
                </a:lnTo>
                <a:lnTo>
                  <a:pt x="211436" y="227782"/>
                </a:lnTo>
                <a:lnTo>
                  <a:pt x="216170" y="230912"/>
                </a:lnTo>
                <a:lnTo>
                  <a:pt x="221231" y="233951"/>
                </a:lnTo>
                <a:lnTo>
                  <a:pt x="224605" y="236930"/>
                </a:lnTo>
                <a:lnTo>
                  <a:pt x="226854" y="239868"/>
                </a:lnTo>
                <a:lnTo>
                  <a:pt x="230306" y="245673"/>
                </a:lnTo>
                <a:lnTo>
                  <a:pt x="237604" y="254296"/>
                </a:lnTo>
                <a:lnTo>
                  <a:pt x="245799" y="262883"/>
                </a:lnTo>
                <a:lnTo>
                  <a:pt x="261126" y="278368"/>
                </a:lnTo>
                <a:lnTo>
                  <a:pt x="263584" y="279876"/>
                </a:lnTo>
                <a:lnTo>
                  <a:pt x="271833" y="282297"/>
                </a:lnTo>
                <a:lnTo>
                  <a:pt x="274216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"/>
          <p:cNvSpPr/>
          <p:nvPr/>
        </p:nvSpPr>
        <p:spPr>
          <a:xfrm>
            <a:off x="2420302" y="4504196"/>
            <a:ext cx="308611" cy="356412"/>
          </a:xfrm>
          <a:custGeom>
            <a:avLst/>
            <a:gdLst/>
            <a:ahLst/>
            <a:cxnLst/>
            <a:rect l="0" t="0" r="0" b="0"/>
            <a:pathLst>
              <a:path w="308611" h="356412">
                <a:moveTo>
                  <a:pt x="308610" y="4939"/>
                </a:moveTo>
                <a:lnTo>
                  <a:pt x="304059" y="388"/>
                </a:lnTo>
                <a:lnTo>
                  <a:pt x="302718" y="0"/>
                </a:lnTo>
                <a:lnTo>
                  <a:pt x="301825" y="694"/>
                </a:lnTo>
                <a:lnTo>
                  <a:pt x="301229" y="2108"/>
                </a:lnTo>
                <a:lnTo>
                  <a:pt x="299879" y="3052"/>
                </a:lnTo>
                <a:lnTo>
                  <a:pt x="293429" y="5332"/>
                </a:lnTo>
                <a:lnTo>
                  <a:pt x="285485" y="11617"/>
                </a:lnTo>
                <a:lnTo>
                  <a:pt x="277099" y="19511"/>
                </a:lnTo>
                <a:lnTo>
                  <a:pt x="221324" y="75081"/>
                </a:lnTo>
                <a:lnTo>
                  <a:pt x="214889" y="84056"/>
                </a:lnTo>
                <a:lnTo>
                  <a:pt x="207901" y="94394"/>
                </a:lnTo>
                <a:lnTo>
                  <a:pt x="198445" y="105340"/>
                </a:lnTo>
                <a:lnTo>
                  <a:pt x="194209" y="110925"/>
                </a:lnTo>
                <a:lnTo>
                  <a:pt x="190433" y="116554"/>
                </a:lnTo>
                <a:lnTo>
                  <a:pt x="186963" y="122211"/>
                </a:lnTo>
                <a:lnTo>
                  <a:pt x="183697" y="127888"/>
                </a:lnTo>
                <a:lnTo>
                  <a:pt x="177528" y="139275"/>
                </a:lnTo>
                <a:lnTo>
                  <a:pt x="173597" y="145931"/>
                </a:lnTo>
                <a:lnTo>
                  <a:pt x="164149" y="160947"/>
                </a:lnTo>
                <a:lnTo>
                  <a:pt x="158963" y="167999"/>
                </a:lnTo>
                <a:lnTo>
                  <a:pt x="153600" y="174606"/>
                </a:lnTo>
                <a:lnTo>
                  <a:pt x="148120" y="180915"/>
                </a:lnTo>
                <a:lnTo>
                  <a:pt x="143514" y="187026"/>
                </a:lnTo>
                <a:lnTo>
                  <a:pt x="139491" y="193006"/>
                </a:lnTo>
                <a:lnTo>
                  <a:pt x="135857" y="198897"/>
                </a:lnTo>
                <a:lnTo>
                  <a:pt x="131529" y="204729"/>
                </a:lnTo>
                <a:lnTo>
                  <a:pt x="126738" y="210522"/>
                </a:lnTo>
                <a:lnTo>
                  <a:pt x="121640" y="216289"/>
                </a:lnTo>
                <a:lnTo>
                  <a:pt x="110895" y="227777"/>
                </a:lnTo>
                <a:lnTo>
                  <a:pt x="105362" y="233507"/>
                </a:lnTo>
                <a:lnTo>
                  <a:pt x="100722" y="239233"/>
                </a:lnTo>
                <a:lnTo>
                  <a:pt x="96675" y="244955"/>
                </a:lnTo>
                <a:lnTo>
                  <a:pt x="93025" y="250675"/>
                </a:lnTo>
                <a:lnTo>
                  <a:pt x="89639" y="256393"/>
                </a:lnTo>
                <a:lnTo>
                  <a:pt x="86429" y="262109"/>
                </a:lnTo>
                <a:lnTo>
                  <a:pt x="83337" y="267826"/>
                </a:lnTo>
                <a:lnTo>
                  <a:pt x="74821" y="276717"/>
                </a:lnTo>
                <a:lnTo>
                  <a:pt x="65639" y="283844"/>
                </a:lnTo>
                <a:lnTo>
                  <a:pt x="58383" y="290187"/>
                </a:lnTo>
                <a:lnTo>
                  <a:pt x="51983" y="298720"/>
                </a:lnTo>
                <a:lnTo>
                  <a:pt x="48943" y="303663"/>
                </a:lnTo>
                <a:lnTo>
                  <a:pt x="45964" y="306959"/>
                </a:lnTo>
                <a:lnTo>
                  <a:pt x="43025" y="309155"/>
                </a:lnTo>
                <a:lnTo>
                  <a:pt x="37220" y="312549"/>
                </a:lnTo>
                <a:lnTo>
                  <a:pt x="31465" y="317232"/>
                </a:lnTo>
                <a:lnTo>
                  <a:pt x="29549" y="319814"/>
                </a:lnTo>
                <a:lnTo>
                  <a:pt x="27420" y="325223"/>
                </a:lnTo>
                <a:lnTo>
                  <a:pt x="24948" y="327999"/>
                </a:lnTo>
                <a:lnTo>
                  <a:pt x="17120" y="333624"/>
                </a:lnTo>
                <a:lnTo>
                  <a:pt x="14271" y="336457"/>
                </a:lnTo>
                <a:lnTo>
                  <a:pt x="12371" y="339299"/>
                </a:lnTo>
                <a:lnTo>
                  <a:pt x="11105" y="342145"/>
                </a:lnTo>
                <a:lnTo>
                  <a:pt x="9308" y="344043"/>
                </a:lnTo>
                <a:lnTo>
                  <a:pt x="7158" y="345308"/>
                </a:lnTo>
                <a:lnTo>
                  <a:pt x="1414" y="347339"/>
                </a:lnTo>
                <a:lnTo>
                  <a:pt x="943" y="348458"/>
                </a:lnTo>
                <a:lnTo>
                  <a:pt x="1" y="356405"/>
                </a:lnTo>
                <a:lnTo>
                  <a:pt x="0" y="3564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"/>
          <p:cNvSpPr/>
          <p:nvPr/>
        </p:nvSpPr>
        <p:spPr>
          <a:xfrm>
            <a:off x="2848927" y="4620578"/>
            <a:ext cx="265749" cy="17145"/>
          </a:xfrm>
          <a:custGeom>
            <a:avLst/>
            <a:gdLst/>
            <a:ahLst/>
            <a:cxnLst/>
            <a:rect l="0" t="0" r="0" b="0"/>
            <a:pathLst>
              <a:path w="265749" h="17145">
                <a:moveTo>
                  <a:pt x="0" y="17144"/>
                </a:moveTo>
                <a:lnTo>
                  <a:pt x="41711" y="17144"/>
                </a:lnTo>
                <a:lnTo>
                  <a:pt x="45905" y="16192"/>
                </a:lnTo>
                <a:lnTo>
                  <a:pt x="49653" y="14604"/>
                </a:lnTo>
                <a:lnTo>
                  <a:pt x="53105" y="12594"/>
                </a:lnTo>
                <a:lnTo>
                  <a:pt x="58263" y="11253"/>
                </a:lnTo>
                <a:lnTo>
                  <a:pt x="64560" y="10359"/>
                </a:lnTo>
                <a:lnTo>
                  <a:pt x="71615" y="9763"/>
                </a:lnTo>
                <a:lnTo>
                  <a:pt x="81994" y="9101"/>
                </a:lnTo>
                <a:lnTo>
                  <a:pt x="86095" y="8925"/>
                </a:lnTo>
                <a:lnTo>
                  <a:pt x="105519" y="8676"/>
                </a:lnTo>
                <a:lnTo>
                  <a:pt x="112256" y="7689"/>
                </a:lnTo>
                <a:lnTo>
                  <a:pt x="118653" y="6078"/>
                </a:lnTo>
                <a:lnTo>
                  <a:pt x="124822" y="4052"/>
                </a:lnTo>
                <a:lnTo>
                  <a:pt x="131792" y="2701"/>
                </a:lnTo>
                <a:lnTo>
                  <a:pt x="139296" y="1801"/>
                </a:lnTo>
                <a:lnTo>
                  <a:pt x="147157" y="1200"/>
                </a:lnTo>
                <a:lnTo>
                  <a:pt x="154302" y="799"/>
                </a:lnTo>
                <a:lnTo>
                  <a:pt x="167321" y="355"/>
                </a:lnTo>
                <a:lnTo>
                  <a:pt x="180810" y="105"/>
                </a:lnTo>
                <a:lnTo>
                  <a:pt x="241660" y="0"/>
                </a:lnTo>
                <a:lnTo>
                  <a:pt x="244927" y="952"/>
                </a:lnTo>
                <a:lnTo>
                  <a:pt x="248057" y="2539"/>
                </a:lnTo>
                <a:lnTo>
                  <a:pt x="251096" y="4550"/>
                </a:lnTo>
                <a:lnTo>
                  <a:pt x="254075" y="5891"/>
                </a:lnTo>
                <a:lnTo>
                  <a:pt x="257013" y="6784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1"/>
          <p:cNvSpPr/>
          <p:nvPr/>
        </p:nvSpPr>
        <p:spPr>
          <a:xfrm>
            <a:off x="2797501" y="4749165"/>
            <a:ext cx="317175" cy="17146"/>
          </a:xfrm>
          <a:custGeom>
            <a:avLst/>
            <a:gdLst/>
            <a:ahLst/>
            <a:cxnLst/>
            <a:rect l="0" t="0" r="0" b="0"/>
            <a:pathLst>
              <a:path w="317175" h="17146">
                <a:moveTo>
                  <a:pt x="8563" y="17145"/>
                </a:moveTo>
                <a:lnTo>
                  <a:pt x="0" y="17145"/>
                </a:lnTo>
                <a:lnTo>
                  <a:pt x="33161" y="17145"/>
                </a:lnTo>
                <a:lnTo>
                  <a:pt x="38297" y="16192"/>
                </a:lnTo>
                <a:lnTo>
                  <a:pt x="43626" y="14605"/>
                </a:lnTo>
                <a:lnTo>
                  <a:pt x="49083" y="12594"/>
                </a:lnTo>
                <a:lnTo>
                  <a:pt x="53674" y="11253"/>
                </a:lnTo>
                <a:lnTo>
                  <a:pt x="57687" y="10359"/>
                </a:lnTo>
                <a:lnTo>
                  <a:pt x="61315" y="9763"/>
                </a:lnTo>
                <a:lnTo>
                  <a:pt x="66591" y="9367"/>
                </a:lnTo>
                <a:lnTo>
                  <a:pt x="72966" y="9101"/>
                </a:lnTo>
                <a:lnTo>
                  <a:pt x="93051" y="8729"/>
                </a:lnTo>
                <a:lnTo>
                  <a:pt x="245705" y="8572"/>
                </a:lnTo>
                <a:lnTo>
                  <a:pt x="250478" y="7620"/>
                </a:lnTo>
                <a:lnTo>
                  <a:pt x="254612" y="6032"/>
                </a:lnTo>
                <a:lnTo>
                  <a:pt x="258321" y="4022"/>
                </a:lnTo>
                <a:lnTo>
                  <a:pt x="261746" y="2680"/>
                </a:lnTo>
                <a:lnTo>
                  <a:pt x="264982" y="1787"/>
                </a:lnTo>
                <a:lnTo>
                  <a:pt x="268091" y="1191"/>
                </a:lnTo>
                <a:lnTo>
                  <a:pt x="271117" y="794"/>
                </a:lnTo>
                <a:lnTo>
                  <a:pt x="277019" y="353"/>
                </a:lnTo>
                <a:lnTo>
                  <a:pt x="285357" y="157"/>
                </a:lnTo>
                <a:lnTo>
                  <a:pt x="31717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2"/>
          <p:cNvSpPr/>
          <p:nvPr/>
        </p:nvSpPr>
        <p:spPr>
          <a:xfrm>
            <a:off x="3354704" y="4551997"/>
            <a:ext cx="274206" cy="42759"/>
          </a:xfrm>
          <a:custGeom>
            <a:avLst/>
            <a:gdLst/>
            <a:ahLst/>
            <a:cxnLst/>
            <a:rect l="0" t="0" r="0" b="0"/>
            <a:pathLst>
              <a:path w="274206" h="42759">
                <a:moveTo>
                  <a:pt x="0" y="34290"/>
                </a:moveTo>
                <a:lnTo>
                  <a:pt x="0" y="38841"/>
                </a:lnTo>
                <a:lnTo>
                  <a:pt x="953" y="40182"/>
                </a:lnTo>
                <a:lnTo>
                  <a:pt x="2541" y="41075"/>
                </a:lnTo>
                <a:lnTo>
                  <a:pt x="7381" y="42509"/>
                </a:lnTo>
                <a:lnTo>
                  <a:pt x="12771" y="42758"/>
                </a:lnTo>
                <a:lnTo>
                  <a:pt x="15182" y="41840"/>
                </a:lnTo>
                <a:lnTo>
                  <a:pt x="17741" y="40276"/>
                </a:lnTo>
                <a:lnTo>
                  <a:pt x="20400" y="38281"/>
                </a:lnTo>
                <a:lnTo>
                  <a:pt x="23125" y="36951"/>
                </a:lnTo>
                <a:lnTo>
                  <a:pt x="25895" y="36064"/>
                </a:lnTo>
                <a:lnTo>
                  <a:pt x="32464" y="35079"/>
                </a:lnTo>
                <a:lnTo>
                  <a:pt x="36883" y="34816"/>
                </a:lnTo>
                <a:lnTo>
                  <a:pt x="45920" y="34523"/>
                </a:lnTo>
                <a:lnTo>
                  <a:pt x="53112" y="34394"/>
                </a:lnTo>
                <a:lnTo>
                  <a:pt x="57316" y="33407"/>
                </a:lnTo>
                <a:lnTo>
                  <a:pt x="62023" y="31796"/>
                </a:lnTo>
                <a:lnTo>
                  <a:pt x="67066" y="29770"/>
                </a:lnTo>
                <a:lnTo>
                  <a:pt x="72334" y="28419"/>
                </a:lnTo>
                <a:lnTo>
                  <a:pt x="77750" y="27519"/>
                </a:lnTo>
                <a:lnTo>
                  <a:pt x="83266" y="26918"/>
                </a:lnTo>
                <a:lnTo>
                  <a:pt x="88848" y="25566"/>
                </a:lnTo>
                <a:lnTo>
                  <a:pt x="94475" y="23712"/>
                </a:lnTo>
                <a:lnTo>
                  <a:pt x="100131" y="21523"/>
                </a:lnTo>
                <a:lnTo>
                  <a:pt x="105807" y="20064"/>
                </a:lnTo>
                <a:lnTo>
                  <a:pt x="111496" y="19091"/>
                </a:lnTo>
                <a:lnTo>
                  <a:pt x="117193" y="18442"/>
                </a:lnTo>
                <a:lnTo>
                  <a:pt x="123849" y="18010"/>
                </a:lnTo>
                <a:lnTo>
                  <a:pt x="131143" y="17722"/>
                </a:lnTo>
                <a:lnTo>
                  <a:pt x="138864" y="17529"/>
                </a:lnTo>
                <a:lnTo>
                  <a:pt x="145916" y="16449"/>
                </a:lnTo>
                <a:lnTo>
                  <a:pt x="152523" y="14776"/>
                </a:lnTo>
                <a:lnTo>
                  <a:pt x="158832" y="12708"/>
                </a:lnTo>
                <a:lnTo>
                  <a:pt x="164943" y="11329"/>
                </a:lnTo>
                <a:lnTo>
                  <a:pt x="170923" y="10411"/>
                </a:lnTo>
                <a:lnTo>
                  <a:pt x="176814" y="9798"/>
                </a:lnTo>
                <a:lnTo>
                  <a:pt x="182646" y="9389"/>
                </a:lnTo>
                <a:lnTo>
                  <a:pt x="188439" y="9117"/>
                </a:lnTo>
                <a:lnTo>
                  <a:pt x="194206" y="8936"/>
                </a:lnTo>
                <a:lnTo>
                  <a:pt x="199003" y="7862"/>
                </a:lnTo>
                <a:lnTo>
                  <a:pt x="203154" y="6194"/>
                </a:lnTo>
                <a:lnTo>
                  <a:pt x="206874" y="4129"/>
                </a:lnTo>
                <a:lnTo>
                  <a:pt x="211258" y="2753"/>
                </a:lnTo>
                <a:lnTo>
                  <a:pt x="216087" y="1835"/>
                </a:lnTo>
                <a:lnTo>
                  <a:pt x="221211" y="1223"/>
                </a:lnTo>
                <a:lnTo>
                  <a:pt x="229443" y="544"/>
                </a:lnTo>
                <a:lnTo>
                  <a:pt x="236278" y="242"/>
                </a:lnTo>
                <a:lnTo>
                  <a:pt x="245480" y="72"/>
                </a:lnTo>
                <a:lnTo>
                  <a:pt x="274205" y="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"/>
          <p:cNvSpPr/>
          <p:nvPr/>
        </p:nvSpPr>
        <p:spPr>
          <a:xfrm>
            <a:off x="3731895" y="4389120"/>
            <a:ext cx="218916" cy="257176"/>
          </a:xfrm>
          <a:custGeom>
            <a:avLst/>
            <a:gdLst/>
            <a:ahLst/>
            <a:cxnLst/>
            <a:rect l="0" t="0" r="0" b="0"/>
            <a:pathLst>
              <a:path w="218916" h="257176">
                <a:moveTo>
                  <a:pt x="205739" y="0"/>
                </a:moveTo>
                <a:lnTo>
                  <a:pt x="201189" y="0"/>
                </a:lnTo>
                <a:lnTo>
                  <a:pt x="199848" y="952"/>
                </a:lnTo>
                <a:lnTo>
                  <a:pt x="198954" y="2540"/>
                </a:lnTo>
                <a:lnTo>
                  <a:pt x="198358" y="4550"/>
                </a:lnTo>
                <a:lnTo>
                  <a:pt x="195157" y="9325"/>
                </a:lnTo>
                <a:lnTo>
                  <a:pt x="190558" y="14622"/>
                </a:lnTo>
                <a:lnTo>
                  <a:pt x="185340" y="20151"/>
                </a:lnTo>
                <a:lnTo>
                  <a:pt x="181662" y="22006"/>
                </a:lnTo>
                <a:lnTo>
                  <a:pt x="177305" y="23243"/>
                </a:lnTo>
                <a:lnTo>
                  <a:pt x="172496" y="24068"/>
                </a:lnTo>
                <a:lnTo>
                  <a:pt x="167385" y="25570"/>
                </a:lnTo>
                <a:lnTo>
                  <a:pt x="162072" y="27524"/>
                </a:lnTo>
                <a:lnTo>
                  <a:pt x="156625" y="29780"/>
                </a:lnTo>
                <a:lnTo>
                  <a:pt x="151089" y="32236"/>
                </a:lnTo>
                <a:lnTo>
                  <a:pt x="139858" y="37504"/>
                </a:lnTo>
                <a:lnTo>
                  <a:pt x="122825" y="45825"/>
                </a:lnTo>
                <a:lnTo>
                  <a:pt x="117126" y="47695"/>
                </a:lnTo>
                <a:lnTo>
                  <a:pt x="111421" y="48942"/>
                </a:lnTo>
                <a:lnTo>
                  <a:pt x="105713" y="49773"/>
                </a:lnTo>
                <a:lnTo>
                  <a:pt x="100003" y="50327"/>
                </a:lnTo>
                <a:lnTo>
                  <a:pt x="94291" y="50696"/>
                </a:lnTo>
                <a:lnTo>
                  <a:pt x="83817" y="51107"/>
                </a:lnTo>
                <a:lnTo>
                  <a:pt x="75987" y="51289"/>
                </a:lnTo>
                <a:lnTo>
                  <a:pt x="54468" y="51422"/>
                </a:lnTo>
                <a:lnTo>
                  <a:pt x="47703" y="48889"/>
                </a:lnTo>
                <a:lnTo>
                  <a:pt x="36939" y="44053"/>
                </a:lnTo>
                <a:lnTo>
                  <a:pt x="30524" y="38664"/>
                </a:lnTo>
                <a:lnTo>
                  <a:pt x="27969" y="37206"/>
                </a:lnTo>
                <a:lnTo>
                  <a:pt x="22590" y="35586"/>
                </a:lnTo>
                <a:lnTo>
                  <a:pt x="18758" y="34674"/>
                </a:lnTo>
                <a:lnTo>
                  <a:pt x="13072" y="34404"/>
                </a:lnTo>
                <a:lnTo>
                  <a:pt x="8582" y="34290"/>
                </a:lnTo>
                <a:lnTo>
                  <a:pt x="8572" y="47060"/>
                </a:lnTo>
                <a:lnTo>
                  <a:pt x="6032" y="54570"/>
                </a:lnTo>
                <a:lnTo>
                  <a:pt x="4021" y="59240"/>
                </a:lnTo>
                <a:lnTo>
                  <a:pt x="1787" y="66969"/>
                </a:lnTo>
                <a:lnTo>
                  <a:pt x="794" y="73578"/>
                </a:lnTo>
                <a:lnTo>
                  <a:pt x="353" y="79691"/>
                </a:lnTo>
                <a:lnTo>
                  <a:pt x="157" y="88123"/>
                </a:lnTo>
                <a:lnTo>
                  <a:pt x="0" y="148587"/>
                </a:lnTo>
                <a:lnTo>
                  <a:pt x="952" y="150493"/>
                </a:lnTo>
                <a:lnTo>
                  <a:pt x="2540" y="151763"/>
                </a:lnTo>
                <a:lnTo>
                  <a:pt x="4550" y="152610"/>
                </a:lnTo>
                <a:lnTo>
                  <a:pt x="5891" y="154128"/>
                </a:lnTo>
                <a:lnTo>
                  <a:pt x="6784" y="156092"/>
                </a:lnTo>
                <a:lnTo>
                  <a:pt x="8541" y="162759"/>
                </a:lnTo>
                <a:lnTo>
                  <a:pt x="13114" y="162843"/>
                </a:lnTo>
                <a:lnTo>
                  <a:pt x="20501" y="162867"/>
                </a:lnTo>
                <a:lnTo>
                  <a:pt x="22240" y="161918"/>
                </a:lnTo>
                <a:lnTo>
                  <a:pt x="23399" y="160333"/>
                </a:lnTo>
                <a:lnTo>
                  <a:pt x="24172" y="158324"/>
                </a:lnTo>
                <a:lnTo>
                  <a:pt x="25639" y="156983"/>
                </a:lnTo>
                <a:lnTo>
                  <a:pt x="27570" y="156091"/>
                </a:lnTo>
                <a:lnTo>
                  <a:pt x="29810" y="155496"/>
                </a:lnTo>
                <a:lnTo>
                  <a:pt x="34839" y="152294"/>
                </a:lnTo>
                <a:lnTo>
                  <a:pt x="40248" y="147696"/>
                </a:lnTo>
                <a:lnTo>
                  <a:pt x="45828" y="142478"/>
                </a:lnTo>
                <a:lnTo>
                  <a:pt x="49602" y="140705"/>
                </a:lnTo>
                <a:lnTo>
                  <a:pt x="54023" y="139523"/>
                </a:lnTo>
                <a:lnTo>
                  <a:pt x="58875" y="138736"/>
                </a:lnTo>
                <a:lnTo>
                  <a:pt x="63062" y="137257"/>
                </a:lnTo>
                <a:lnTo>
                  <a:pt x="66806" y="135320"/>
                </a:lnTo>
                <a:lnTo>
                  <a:pt x="70255" y="133076"/>
                </a:lnTo>
                <a:lnTo>
                  <a:pt x="74459" y="131580"/>
                </a:lnTo>
                <a:lnTo>
                  <a:pt x="79167" y="130582"/>
                </a:lnTo>
                <a:lnTo>
                  <a:pt x="84210" y="129917"/>
                </a:lnTo>
                <a:lnTo>
                  <a:pt x="88525" y="128521"/>
                </a:lnTo>
                <a:lnTo>
                  <a:pt x="92354" y="126638"/>
                </a:lnTo>
                <a:lnTo>
                  <a:pt x="99148" y="122959"/>
                </a:lnTo>
                <a:lnTo>
                  <a:pt x="105343" y="121323"/>
                </a:lnTo>
                <a:lnTo>
                  <a:pt x="109281" y="120887"/>
                </a:lnTo>
                <a:lnTo>
                  <a:pt x="113812" y="120596"/>
                </a:lnTo>
                <a:lnTo>
                  <a:pt x="118737" y="120402"/>
                </a:lnTo>
                <a:lnTo>
                  <a:pt x="129289" y="120187"/>
                </a:lnTo>
                <a:lnTo>
                  <a:pt x="147035" y="120048"/>
                </a:lnTo>
                <a:lnTo>
                  <a:pt x="150411" y="120990"/>
                </a:lnTo>
                <a:lnTo>
                  <a:pt x="156701" y="124576"/>
                </a:lnTo>
                <a:lnTo>
                  <a:pt x="160665" y="125913"/>
                </a:lnTo>
                <a:lnTo>
                  <a:pt x="165212" y="126805"/>
                </a:lnTo>
                <a:lnTo>
                  <a:pt x="170149" y="127399"/>
                </a:lnTo>
                <a:lnTo>
                  <a:pt x="174392" y="128747"/>
                </a:lnTo>
                <a:lnTo>
                  <a:pt x="178174" y="130599"/>
                </a:lnTo>
                <a:lnTo>
                  <a:pt x="184916" y="135196"/>
                </a:lnTo>
                <a:lnTo>
                  <a:pt x="191087" y="140415"/>
                </a:lnTo>
                <a:lnTo>
                  <a:pt x="197005" y="145909"/>
                </a:lnTo>
                <a:lnTo>
                  <a:pt x="208565" y="157197"/>
                </a:lnTo>
                <a:lnTo>
                  <a:pt x="210481" y="160043"/>
                </a:lnTo>
                <a:lnTo>
                  <a:pt x="212609" y="165745"/>
                </a:lnTo>
                <a:lnTo>
                  <a:pt x="216095" y="171454"/>
                </a:lnTo>
                <a:lnTo>
                  <a:pt x="218358" y="174310"/>
                </a:lnTo>
                <a:lnTo>
                  <a:pt x="218915" y="177167"/>
                </a:lnTo>
                <a:lnTo>
                  <a:pt x="218333" y="180023"/>
                </a:lnTo>
                <a:lnTo>
                  <a:pt x="216993" y="182880"/>
                </a:lnTo>
                <a:lnTo>
                  <a:pt x="216099" y="186690"/>
                </a:lnTo>
                <a:lnTo>
                  <a:pt x="215503" y="191135"/>
                </a:lnTo>
                <a:lnTo>
                  <a:pt x="215106" y="196003"/>
                </a:lnTo>
                <a:lnTo>
                  <a:pt x="214665" y="203952"/>
                </a:lnTo>
                <a:lnTo>
                  <a:pt x="214547" y="207406"/>
                </a:lnTo>
                <a:lnTo>
                  <a:pt x="213516" y="210660"/>
                </a:lnTo>
                <a:lnTo>
                  <a:pt x="209831" y="216816"/>
                </a:lnTo>
                <a:lnTo>
                  <a:pt x="205018" y="222727"/>
                </a:lnTo>
                <a:lnTo>
                  <a:pt x="199704" y="228530"/>
                </a:lnTo>
                <a:lnTo>
                  <a:pt x="191357" y="237151"/>
                </a:lnTo>
                <a:lnTo>
                  <a:pt x="185695" y="242878"/>
                </a:lnTo>
                <a:lnTo>
                  <a:pt x="181899" y="244786"/>
                </a:lnTo>
                <a:lnTo>
                  <a:pt x="177464" y="246058"/>
                </a:lnTo>
                <a:lnTo>
                  <a:pt x="172601" y="246906"/>
                </a:lnTo>
                <a:lnTo>
                  <a:pt x="168408" y="248424"/>
                </a:lnTo>
                <a:lnTo>
                  <a:pt x="164659" y="250389"/>
                </a:lnTo>
                <a:lnTo>
                  <a:pt x="157954" y="254159"/>
                </a:lnTo>
                <a:lnTo>
                  <a:pt x="151799" y="255834"/>
                </a:lnTo>
                <a:lnTo>
                  <a:pt x="147872" y="256281"/>
                </a:lnTo>
                <a:lnTo>
                  <a:pt x="143349" y="256579"/>
                </a:lnTo>
                <a:lnTo>
                  <a:pt x="138428" y="256777"/>
                </a:lnTo>
                <a:lnTo>
                  <a:pt x="127881" y="256998"/>
                </a:lnTo>
                <a:lnTo>
                  <a:pt x="40008" y="257175"/>
                </a:lnTo>
                <a:lnTo>
                  <a:pt x="37149" y="256222"/>
                </a:lnTo>
                <a:lnTo>
                  <a:pt x="31433" y="252624"/>
                </a:lnTo>
                <a:lnTo>
                  <a:pt x="27411" y="249794"/>
                </a:lnTo>
                <a:lnTo>
                  <a:pt x="23930" y="249132"/>
                </a:lnTo>
                <a:lnTo>
                  <a:pt x="19208" y="248837"/>
                </a:lnTo>
                <a:lnTo>
                  <a:pt x="9043" y="248612"/>
                </a:lnTo>
                <a:lnTo>
                  <a:pt x="2773" y="25449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"/>
          <p:cNvSpPr/>
          <p:nvPr/>
        </p:nvSpPr>
        <p:spPr>
          <a:xfrm>
            <a:off x="3946208" y="4389122"/>
            <a:ext cx="239925" cy="497200"/>
          </a:xfrm>
          <a:custGeom>
            <a:avLst/>
            <a:gdLst/>
            <a:ahLst/>
            <a:cxnLst/>
            <a:rect l="0" t="0" r="0" b="0"/>
            <a:pathLst>
              <a:path w="239925" h="497200">
                <a:moveTo>
                  <a:pt x="231457" y="8570"/>
                </a:moveTo>
                <a:lnTo>
                  <a:pt x="231457" y="102"/>
                </a:lnTo>
                <a:lnTo>
                  <a:pt x="238838" y="7"/>
                </a:lnTo>
                <a:lnTo>
                  <a:pt x="239676" y="0"/>
                </a:lnTo>
                <a:lnTo>
                  <a:pt x="239924" y="4549"/>
                </a:lnTo>
                <a:lnTo>
                  <a:pt x="239007" y="5889"/>
                </a:lnTo>
                <a:lnTo>
                  <a:pt x="237443" y="6783"/>
                </a:lnTo>
                <a:lnTo>
                  <a:pt x="235447" y="7379"/>
                </a:lnTo>
                <a:lnTo>
                  <a:pt x="234117" y="8728"/>
                </a:lnTo>
                <a:lnTo>
                  <a:pt x="233230" y="10581"/>
                </a:lnTo>
                <a:lnTo>
                  <a:pt x="232639" y="12768"/>
                </a:lnTo>
                <a:lnTo>
                  <a:pt x="231807" y="24948"/>
                </a:lnTo>
                <a:lnTo>
                  <a:pt x="230738" y="29014"/>
                </a:lnTo>
                <a:lnTo>
                  <a:pt x="227010" y="36071"/>
                </a:lnTo>
                <a:lnTo>
                  <a:pt x="219638" y="42383"/>
                </a:lnTo>
                <a:lnTo>
                  <a:pt x="215005" y="45399"/>
                </a:lnTo>
                <a:lnTo>
                  <a:pt x="210964" y="49315"/>
                </a:lnTo>
                <a:lnTo>
                  <a:pt x="203933" y="58747"/>
                </a:lnTo>
                <a:lnTo>
                  <a:pt x="200174" y="69288"/>
                </a:lnTo>
                <a:lnTo>
                  <a:pt x="197551" y="80323"/>
                </a:lnTo>
                <a:lnTo>
                  <a:pt x="193210" y="91578"/>
                </a:lnTo>
                <a:lnTo>
                  <a:pt x="188105" y="102930"/>
                </a:lnTo>
                <a:lnTo>
                  <a:pt x="182662" y="115278"/>
                </a:lnTo>
                <a:lnTo>
                  <a:pt x="177067" y="130291"/>
                </a:lnTo>
                <a:lnTo>
                  <a:pt x="173290" y="137342"/>
                </a:lnTo>
                <a:lnTo>
                  <a:pt x="168866" y="143948"/>
                </a:lnTo>
                <a:lnTo>
                  <a:pt x="164012" y="150257"/>
                </a:lnTo>
                <a:lnTo>
                  <a:pt x="159823" y="156368"/>
                </a:lnTo>
                <a:lnTo>
                  <a:pt x="152630" y="168238"/>
                </a:lnTo>
                <a:lnTo>
                  <a:pt x="146257" y="182404"/>
                </a:lnTo>
                <a:lnTo>
                  <a:pt x="143225" y="190182"/>
                </a:lnTo>
                <a:lnTo>
                  <a:pt x="137315" y="206444"/>
                </a:lnTo>
                <a:lnTo>
                  <a:pt x="134405" y="214781"/>
                </a:lnTo>
                <a:lnTo>
                  <a:pt x="130560" y="222244"/>
                </a:lnTo>
                <a:lnTo>
                  <a:pt x="126093" y="229125"/>
                </a:lnTo>
                <a:lnTo>
                  <a:pt x="121209" y="235616"/>
                </a:lnTo>
                <a:lnTo>
                  <a:pt x="117953" y="242802"/>
                </a:lnTo>
                <a:lnTo>
                  <a:pt x="115783" y="250450"/>
                </a:lnTo>
                <a:lnTo>
                  <a:pt x="114336" y="258406"/>
                </a:lnTo>
                <a:lnTo>
                  <a:pt x="111466" y="266567"/>
                </a:lnTo>
                <a:lnTo>
                  <a:pt x="107648" y="274866"/>
                </a:lnTo>
                <a:lnTo>
                  <a:pt x="103197" y="283255"/>
                </a:lnTo>
                <a:lnTo>
                  <a:pt x="98252" y="297658"/>
                </a:lnTo>
                <a:lnTo>
                  <a:pt x="96934" y="304165"/>
                </a:lnTo>
                <a:lnTo>
                  <a:pt x="90389" y="319016"/>
                </a:lnTo>
                <a:lnTo>
                  <a:pt x="82082" y="334188"/>
                </a:lnTo>
                <a:lnTo>
                  <a:pt x="75215" y="347282"/>
                </a:lnTo>
                <a:lnTo>
                  <a:pt x="71528" y="359451"/>
                </a:lnTo>
                <a:lnTo>
                  <a:pt x="70545" y="365363"/>
                </a:lnTo>
                <a:lnTo>
                  <a:pt x="64373" y="377012"/>
                </a:lnTo>
                <a:lnTo>
                  <a:pt x="60061" y="382785"/>
                </a:lnTo>
                <a:lnTo>
                  <a:pt x="55268" y="394281"/>
                </a:lnTo>
                <a:lnTo>
                  <a:pt x="53990" y="400013"/>
                </a:lnTo>
                <a:lnTo>
                  <a:pt x="47490" y="411462"/>
                </a:lnTo>
                <a:lnTo>
                  <a:pt x="43089" y="417182"/>
                </a:lnTo>
                <a:lnTo>
                  <a:pt x="38201" y="428618"/>
                </a:lnTo>
                <a:lnTo>
                  <a:pt x="35075" y="439098"/>
                </a:lnTo>
                <a:lnTo>
                  <a:pt x="30511" y="446931"/>
                </a:lnTo>
                <a:lnTo>
                  <a:pt x="25307" y="453587"/>
                </a:lnTo>
                <a:lnTo>
                  <a:pt x="22586" y="456696"/>
                </a:lnTo>
                <a:lnTo>
                  <a:pt x="20772" y="459720"/>
                </a:lnTo>
                <a:lnTo>
                  <a:pt x="18756" y="465621"/>
                </a:lnTo>
                <a:lnTo>
                  <a:pt x="17622" y="474298"/>
                </a:lnTo>
                <a:lnTo>
                  <a:pt x="16510" y="477171"/>
                </a:lnTo>
                <a:lnTo>
                  <a:pt x="9805" y="486933"/>
                </a:lnTo>
                <a:lnTo>
                  <a:pt x="2924" y="494186"/>
                </a:lnTo>
                <a:lnTo>
                  <a:pt x="2" y="497199"/>
                </a:lnTo>
                <a:lnTo>
                  <a:pt x="0" y="492651"/>
                </a:lnTo>
                <a:lnTo>
                  <a:pt x="952" y="491311"/>
                </a:lnTo>
                <a:lnTo>
                  <a:pt x="2539" y="490417"/>
                </a:lnTo>
                <a:lnTo>
                  <a:pt x="8571" y="488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"/>
          <p:cNvSpPr/>
          <p:nvPr/>
        </p:nvSpPr>
        <p:spPr>
          <a:xfrm>
            <a:off x="4160532" y="4594965"/>
            <a:ext cx="308598" cy="197063"/>
          </a:xfrm>
          <a:custGeom>
            <a:avLst/>
            <a:gdLst/>
            <a:ahLst/>
            <a:cxnLst/>
            <a:rect l="0" t="0" r="0" b="0"/>
            <a:pathLst>
              <a:path w="308598" h="197063">
                <a:moveTo>
                  <a:pt x="59995" y="25612"/>
                </a:moveTo>
                <a:lnTo>
                  <a:pt x="51453" y="25612"/>
                </a:lnTo>
                <a:lnTo>
                  <a:pt x="51432" y="21062"/>
                </a:lnTo>
                <a:lnTo>
                  <a:pt x="52381" y="19721"/>
                </a:lnTo>
                <a:lnTo>
                  <a:pt x="53967" y="18827"/>
                </a:lnTo>
                <a:lnTo>
                  <a:pt x="58804" y="17393"/>
                </a:lnTo>
                <a:lnTo>
                  <a:pt x="64193" y="17144"/>
                </a:lnTo>
                <a:lnTo>
                  <a:pt x="65651" y="16157"/>
                </a:lnTo>
                <a:lnTo>
                  <a:pt x="66623" y="14547"/>
                </a:lnTo>
                <a:lnTo>
                  <a:pt x="67271" y="12520"/>
                </a:lnTo>
                <a:lnTo>
                  <a:pt x="68656" y="11169"/>
                </a:lnTo>
                <a:lnTo>
                  <a:pt x="70532" y="10269"/>
                </a:lnTo>
                <a:lnTo>
                  <a:pt x="75155" y="9268"/>
                </a:lnTo>
                <a:lnTo>
                  <a:pt x="84066" y="8705"/>
                </a:lnTo>
                <a:lnTo>
                  <a:pt x="93236" y="8573"/>
                </a:lnTo>
                <a:lnTo>
                  <a:pt x="97396" y="7585"/>
                </a:lnTo>
                <a:lnTo>
                  <a:pt x="107801" y="2597"/>
                </a:lnTo>
                <a:lnTo>
                  <a:pt x="113945" y="1095"/>
                </a:lnTo>
                <a:lnTo>
                  <a:pt x="122390" y="428"/>
                </a:lnTo>
                <a:lnTo>
                  <a:pt x="131541" y="132"/>
                </a:lnTo>
                <a:lnTo>
                  <a:pt x="138784" y="0"/>
                </a:lnTo>
                <a:lnTo>
                  <a:pt x="142048" y="918"/>
                </a:lnTo>
                <a:lnTo>
                  <a:pt x="151194" y="5807"/>
                </a:lnTo>
                <a:lnTo>
                  <a:pt x="157043" y="7285"/>
                </a:lnTo>
                <a:lnTo>
                  <a:pt x="165691" y="8117"/>
                </a:lnTo>
                <a:lnTo>
                  <a:pt x="168559" y="9186"/>
                </a:lnTo>
                <a:lnTo>
                  <a:pt x="174286" y="12914"/>
                </a:lnTo>
                <a:lnTo>
                  <a:pt x="180006" y="17746"/>
                </a:lnTo>
                <a:lnTo>
                  <a:pt x="182865" y="20368"/>
                </a:lnTo>
                <a:lnTo>
                  <a:pt x="184771" y="23069"/>
                </a:lnTo>
                <a:lnTo>
                  <a:pt x="186888" y="28609"/>
                </a:lnTo>
                <a:lnTo>
                  <a:pt x="187830" y="34247"/>
                </a:lnTo>
                <a:lnTo>
                  <a:pt x="188248" y="39927"/>
                </a:lnTo>
                <a:lnTo>
                  <a:pt x="188434" y="45627"/>
                </a:lnTo>
                <a:lnTo>
                  <a:pt x="187531" y="48480"/>
                </a:lnTo>
                <a:lnTo>
                  <a:pt x="183988" y="54191"/>
                </a:lnTo>
                <a:lnTo>
                  <a:pt x="181778" y="59903"/>
                </a:lnTo>
                <a:lnTo>
                  <a:pt x="181189" y="62761"/>
                </a:lnTo>
                <a:lnTo>
                  <a:pt x="179843" y="66571"/>
                </a:lnTo>
                <a:lnTo>
                  <a:pt x="177994" y="71015"/>
                </a:lnTo>
                <a:lnTo>
                  <a:pt x="175809" y="75884"/>
                </a:lnTo>
                <a:lnTo>
                  <a:pt x="173399" y="80081"/>
                </a:lnTo>
                <a:lnTo>
                  <a:pt x="170840" y="83832"/>
                </a:lnTo>
                <a:lnTo>
                  <a:pt x="168182" y="87286"/>
                </a:lnTo>
                <a:lnTo>
                  <a:pt x="165457" y="91493"/>
                </a:lnTo>
                <a:lnTo>
                  <a:pt x="162688" y="96203"/>
                </a:lnTo>
                <a:lnTo>
                  <a:pt x="159890" y="101248"/>
                </a:lnTo>
                <a:lnTo>
                  <a:pt x="156119" y="105563"/>
                </a:lnTo>
                <a:lnTo>
                  <a:pt x="151700" y="109393"/>
                </a:lnTo>
                <a:lnTo>
                  <a:pt x="146849" y="112898"/>
                </a:lnTo>
                <a:lnTo>
                  <a:pt x="141710" y="116188"/>
                </a:lnTo>
                <a:lnTo>
                  <a:pt x="136379" y="119334"/>
                </a:lnTo>
                <a:lnTo>
                  <a:pt x="130921" y="122383"/>
                </a:lnTo>
                <a:lnTo>
                  <a:pt x="122315" y="128312"/>
                </a:lnTo>
                <a:lnTo>
                  <a:pt x="118687" y="131226"/>
                </a:lnTo>
                <a:lnTo>
                  <a:pt x="114363" y="135074"/>
                </a:lnTo>
                <a:lnTo>
                  <a:pt x="104478" y="144429"/>
                </a:lnTo>
                <a:lnTo>
                  <a:pt x="96275" y="149857"/>
                </a:lnTo>
                <a:lnTo>
                  <a:pt x="88502" y="153222"/>
                </a:lnTo>
                <a:lnTo>
                  <a:pt x="78698" y="157892"/>
                </a:lnTo>
                <a:lnTo>
                  <a:pt x="70529" y="163144"/>
                </a:lnTo>
                <a:lnTo>
                  <a:pt x="67018" y="165877"/>
                </a:lnTo>
                <a:lnTo>
                  <a:pt x="60576" y="168915"/>
                </a:lnTo>
                <a:lnTo>
                  <a:pt x="57525" y="169725"/>
                </a:lnTo>
                <a:lnTo>
                  <a:pt x="51595" y="173165"/>
                </a:lnTo>
                <a:lnTo>
                  <a:pt x="45784" y="177869"/>
                </a:lnTo>
                <a:lnTo>
                  <a:pt x="40027" y="183134"/>
                </a:lnTo>
                <a:lnTo>
                  <a:pt x="37158" y="184919"/>
                </a:lnTo>
                <a:lnTo>
                  <a:pt x="31430" y="186903"/>
                </a:lnTo>
                <a:lnTo>
                  <a:pt x="22851" y="188020"/>
                </a:lnTo>
                <a:lnTo>
                  <a:pt x="19992" y="189129"/>
                </a:lnTo>
                <a:lnTo>
                  <a:pt x="11418" y="194288"/>
                </a:lnTo>
                <a:lnTo>
                  <a:pt x="2528" y="196514"/>
                </a:lnTo>
                <a:lnTo>
                  <a:pt x="0" y="197059"/>
                </a:lnTo>
                <a:lnTo>
                  <a:pt x="17557" y="197062"/>
                </a:lnTo>
                <a:lnTo>
                  <a:pt x="21226" y="196110"/>
                </a:lnTo>
                <a:lnTo>
                  <a:pt x="27842" y="192512"/>
                </a:lnTo>
                <a:lnTo>
                  <a:pt x="36497" y="190277"/>
                </a:lnTo>
                <a:lnTo>
                  <a:pt x="41472" y="189681"/>
                </a:lnTo>
                <a:lnTo>
                  <a:pt x="46694" y="189284"/>
                </a:lnTo>
                <a:lnTo>
                  <a:pt x="52080" y="189019"/>
                </a:lnTo>
                <a:lnTo>
                  <a:pt x="63145" y="188725"/>
                </a:lnTo>
                <a:lnTo>
                  <a:pt x="74412" y="188594"/>
                </a:lnTo>
                <a:lnTo>
                  <a:pt x="80084" y="187607"/>
                </a:lnTo>
                <a:lnTo>
                  <a:pt x="85771" y="185997"/>
                </a:lnTo>
                <a:lnTo>
                  <a:pt x="91466" y="183970"/>
                </a:lnTo>
                <a:lnTo>
                  <a:pt x="97168" y="182619"/>
                </a:lnTo>
                <a:lnTo>
                  <a:pt x="102875" y="181719"/>
                </a:lnTo>
                <a:lnTo>
                  <a:pt x="108584" y="181118"/>
                </a:lnTo>
                <a:lnTo>
                  <a:pt x="114295" y="179766"/>
                </a:lnTo>
                <a:lnTo>
                  <a:pt x="120008" y="177911"/>
                </a:lnTo>
                <a:lnTo>
                  <a:pt x="125721" y="175722"/>
                </a:lnTo>
                <a:lnTo>
                  <a:pt x="131435" y="174263"/>
                </a:lnTo>
                <a:lnTo>
                  <a:pt x="137149" y="173290"/>
                </a:lnTo>
                <a:lnTo>
                  <a:pt x="142864" y="172642"/>
                </a:lnTo>
                <a:lnTo>
                  <a:pt x="149531" y="171257"/>
                </a:lnTo>
                <a:lnTo>
                  <a:pt x="156833" y="169381"/>
                </a:lnTo>
                <a:lnTo>
                  <a:pt x="164559" y="167178"/>
                </a:lnTo>
                <a:lnTo>
                  <a:pt x="171614" y="165709"/>
                </a:lnTo>
                <a:lnTo>
                  <a:pt x="178223" y="164730"/>
                </a:lnTo>
                <a:lnTo>
                  <a:pt x="184533" y="164077"/>
                </a:lnTo>
                <a:lnTo>
                  <a:pt x="190646" y="163642"/>
                </a:lnTo>
                <a:lnTo>
                  <a:pt x="196626" y="163352"/>
                </a:lnTo>
                <a:lnTo>
                  <a:pt x="209302" y="163030"/>
                </a:lnTo>
                <a:lnTo>
                  <a:pt x="308597" y="1627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6"/>
          <p:cNvSpPr/>
          <p:nvPr/>
        </p:nvSpPr>
        <p:spPr>
          <a:xfrm>
            <a:off x="4503890" y="4543425"/>
            <a:ext cx="145263" cy="334294"/>
          </a:xfrm>
          <a:custGeom>
            <a:avLst/>
            <a:gdLst/>
            <a:ahLst/>
            <a:cxnLst/>
            <a:rect l="0" t="0" r="0" b="0"/>
            <a:pathLst>
              <a:path w="145263" h="334294">
                <a:moveTo>
                  <a:pt x="110972" y="0"/>
                </a:moveTo>
                <a:lnTo>
                  <a:pt x="90572" y="20399"/>
                </a:lnTo>
                <a:lnTo>
                  <a:pt x="87847" y="22172"/>
                </a:lnTo>
                <a:lnTo>
                  <a:pt x="85078" y="23354"/>
                </a:lnTo>
                <a:lnTo>
                  <a:pt x="82280" y="24142"/>
                </a:lnTo>
                <a:lnTo>
                  <a:pt x="80414" y="26572"/>
                </a:lnTo>
                <a:lnTo>
                  <a:pt x="78341" y="34352"/>
                </a:lnTo>
                <a:lnTo>
                  <a:pt x="74879" y="41620"/>
                </a:lnTo>
                <a:lnTo>
                  <a:pt x="72623" y="44892"/>
                </a:lnTo>
                <a:lnTo>
                  <a:pt x="70166" y="48025"/>
                </a:lnTo>
                <a:lnTo>
                  <a:pt x="67575" y="51067"/>
                </a:lnTo>
                <a:lnTo>
                  <a:pt x="64896" y="54047"/>
                </a:lnTo>
                <a:lnTo>
                  <a:pt x="62157" y="57939"/>
                </a:lnTo>
                <a:lnTo>
                  <a:pt x="59379" y="62438"/>
                </a:lnTo>
                <a:lnTo>
                  <a:pt x="56574" y="67343"/>
                </a:lnTo>
                <a:lnTo>
                  <a:pt x="50918" y="77873"/>
                </a:lnTo>
                <a:lnTo>
                  <a:pt x="39525" y="100155"/>
                </a:lnTo>
                <a:lnTo>
                  <a:pt x="36671" y="106774"/>
                </a:lnTo>
                <a:lnTo>
                  <a:pt x="33815" y="114046"/>
                </a:lnTo>
                <a:lnTo>
                  <a:pt x="30959" y="121750"/>
                </a:lnTo>
                <a:lnTo>
                  <a:pt x="28103" y="128792"/>
                </a:lnTo>
                <a:lnTo>
                  <a:pt x="25246" y="135391"/>
                </a:lnTo>
                <a:lnTo>
                  <a:pt x="22389" y="141696"/>
                </a:lnTo>
                <a:lnTo>
                  <a:pt x="20484" y="147804"/>
                </a:lnTo>
                <a:lnTo>
                  <a:pt x="19214" y="153781"/>
                </a:lnTo>
                <a:lnTo>
                  <a:pt x="18368" y="159670"/>
                </a:lnTo>
                <a:lnTo>
                  <a:pt x="16851" y="165501"/>
                </a:lnTo>
                <a:lnTo>
                  <a:pt x="14887" y="171294"/>
                </a:lnTo>
                <a:lnTo>
                  <a:pt x="12625" y="177061"/>
                </a:lnTo>
                <a:lnTo>
                  <a:pt x="10165" y="182810"/>
                </a:lnTo>
                <a:lnTo>
                  <a:pt x="4892" y="194279"/>
                </a:lnTo>
                <a:lnTo>
                  <a:pt x="3104" y="200004"/>
                </a:lnTo>
                <a:lnTo>
                  <a:pt x="1913" y="205726"/>
                </a:lnTo>
                <a:lnTo>
                  <a:pt x="1119" y="211446"/>
                </a:lnTo>
                <a:lnTo>
                  <a:pt x="588" y="217164"/>
                </a:lnTo>
                <a:lnTo>
                  <a:pt x="236" y="222880"/>
                </a:lnTo>
                <a:lnTo>
                  <a:pt x="0" y="228597"/>
                </a:lnTo>
                <a:lnTo>
                  <a:pt x="796" y="233360"/>
                </a:lnTo>
                <a:lnTo>
                  <a:pt x="4220" y="241193"/>
                </a:lnTo>
                <a:lnTo>
                  <a:pt x="6376" y="250389"/>
                </a:lnTo>
                <a:lnTo>
                  <a:pt x="6952" y="255508"/>
                </a:lnTo>
                <a:lnTo>
                  <a:pt x="8288" y="259874"/>
                </a:lnTo>
                <a:lnTo>
                  <a:pt x="12312" y="267265"/>
                </a:lnTo>
                <a:lnTo>
                  <a:pt x="14735" y="273724"/>
                </a:lnTo>
                <a:lnTo>
                  <a:pt x="15382" y="276780"/>
                </a:lnTo>
                <a:lnTo>
                  <a:pt x="18640" y="282716"/>
                </a:lnTo>
                <a:lnTo>
                  <a:pt x="20843" y="285632"/>
                </a:lnTo>
                <a:lnTo>
                  <a:pt x="23263" y="288529"/>
                </a:lnTo>
                <a:lnTo>
                  <a:pt x="25829" y="291412"/>
                </a:lnTo>
                <a:lnTo>
                  <a:pt x="28493" y="294287"/>
                </a:lnTo>
                <a:lnTo>
                  <a:pt x="30268" y="297156"/>
                </a:lnTo>
                <a:lnTo>
                  <a:pt x="32242" y="302885"/>
                </a:lnTo>
                <a:lnTo>
                  <a:pt x="34672" y="305746"/>
                </a:lnTo>
                <a:lnTo>
                  <a:pt x="38198" y="308605"/>
                </a:lnTo>
                <a:lnTo>
                  <a:pt x="42454" y="311464"/>
                </a:lnTo>
                <a:lnTo>
                  <a:pt x="45291" y="314323"/>
                </a:lnTo>
                <a:lnTo>
                  <a:pt x="47182" y="317181"/>
                </a:lnTo>
                <a:lnTo>
                  <a:pt x="48443" y="320039"/>
                </a:lnTo>
                <a:lnTo>
                  <a:pt x="50236" y="321944"/>
                </a:lnTo>
                <a:lnTo>
                  <a:pt x="52384" y="323214"/>
                </a:lnTo>
                <a:lnTo>
                  <a:pt x="54768" y="324061"/>
                </a:lnTo>
                <a:lnTo>
                  <a:pt x="57310" y="325578"/>
                </a:lnTo>
                <a:lnTo>
                  <a:pt x="59958" y="327542"/>
                </a:lnTo>
                <a:lnTo>
                  <a:pt x="62675" y="329804"/>
                </a:lnTo>
                <a:lnTo>
                  <a:pt x="65439" y="331312"/>
                </a:lnTo>
                <a:lnTo>
                  <a:pt x="68234" y="332317"/>
                </a:lnTo>
                <a:lnTo>
                  <a:pt x="71050" y="332987"/>
                </a:lnTo>
                <a:lnTo>
                  <a:pt x="73880" y="333433"/>
                </a:lnTo>
                <a:lnTo>
                  <a:pt x="76719" y="333732"/>
                </a:lnTo>
                <a:lnTo>
                  <a:pt x="79564" y="333930"/>
                </a:lnTo>
                <a:lnTo>
                  <a:pt x="83366" y="334062"/>
                </a:lnTo>
                <a:lnTo>
                  <a:pt x="100615" y="334275"/>
                </a:lnTo>
                <a:lnTo>
                  <a:pt x="104067" y="334293"/>
                </a:lnTo>
                <a:lnTo>
                  <a:pt x="106369" y="333351"/>
                </a:lnTo>
                <a:lnTo>
                  <a:pt x="107903" y="331771"/>
                </a:lnTo>
                <a:lnTo>
                  <a:pt x="108926" y="329766"/>
                </a:lnTo>
                <a:lnTo>
                  <a:pt x="111513" y="327476"/>
                </a:lnTo>
                <a:lnTo>
                  <a:pt x="115143" y="324997"/>
                </a:lnTo>
                <a:lnTo>
                  <a:pt x="119468" y="322392"/>
                </a:lnTo>
                <a:lnTo>
                  <a:pt x="123303" y="320656"/>
                </a:lnTo>
                <a:lnTo>
                  <a:pt x="126813" y="319498"/>
                </a:lnTo>
                <a:lnTo>
                  <a:pt x="130105" y="318726"/>
                </a:lnTo>
                <a:lnTo>
                  <a:pt x="133252" y="317259"/>
                </a:lnTo>
                <a:lnTo>
                  <a:pt x="136303" y="315328"/>
                </a:lnTo>
                <a:lnTo>
                  <a:pt x="145262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7"/>
          <p:cNvSpPr/>
          <p:nvPr/>
        </p:nvSpPr>
        <p:spPr>
          <a:xfrm>
            <a:off x="4669951" y="4658524"/>
            <a:ext cx="236377" cy="167791"/>
          </a:xfrm>
          <a:custGeom>
            <a:avLst/>
            <a:gdLst/>
            <a:ahLst/>
            <a:cxnLst/>
            <a:rect l="0" t="0" r="0" b="0"/>
            <a:pathLst>
              <a:path w="236377" h="167791">
                <a:moveTo>
                  <a:pt x="13491" y="30633"/>
                </a:moveTo>
                <a:lnTo>
                  <a:pt x="0" y="30633"/>
                </a:lnTo>
                <a:lnTo>
                  <a:pt x="4671" y="30633"/>
                </a:lnTo>
                <a:lnTo>
                  <a:pt x="9396" y="26083"/>
                </a:lnTo>
                <a:lnTo>
                  <a:pt x="16829" y="18702"/>
                </a:lnTo>
                <a:lnTo>
                  <a:pt x="19526" y="16964"/>
                </a:lnTo>
                <a:lnTo>
                  <a:pt x="25063" y="15032"/>
                </a:lnTo>
                <a:lnTo>
                  <a:pt x="30699" y="11635"/>
                </a:lnTo>
                <a:lnTo>
                  <a:pt x="33536" y="9395"/>
                </a:lnTo>
                <a:lnTo>
                  <a:pt x="37332" y="7902"/>
                </a:lnTo>
                <a:lnTo>
                  <a:pt x="41767" y="6907"/>
                </a:lnTo>
                <a:lnTo>
                  <a:pt x="46629" y="6243"/>
                </a:lnTo>
                <a:lnTo>
                  <a:pt x="50824" y="5800"/>
                </a:lnTo>
                <a:lnTo>
                  <a:pt x="58023" y="5309"/>
                </a:lnTo>
                <a:lnTo>
                  <a:pt x="66938" y="5090"/>
                </a:lnTo>
                <a:lnTo>
                  <a:pt x="71982" y="5032"/>
                </a:lnTo>
                <a:lnTo>
                  <a:pt x="76298" y="4041"/>
                </a:lnTo>
                <a:lnTo>
                  <a:pt x="83633" y="399"/>
                </a:lnTo>
                <a:lnTo>
                  <a:pt x="86922" y="0"/>
                </a:lnTo>
                <a:lnTo>
                  <a:pt x="90068" y="686"/>
                </a:lnTo>
                <a:lnTo>
                  <a:pt x="93117" y="2096"/>
                </a:lnTo>
                <a:lnTo>
                  <a:pt x="97055" y="3036"/>
                </a:lnTo>
                <a:lnTo>
                  <a:pt x="101586" y="3663"/>
                </a:lnTo>
                <a:lnTo>
                  <a:pt x="113443" y="4668"/>
                </a:lnTo>
                <a:lnTo>
                  <a:pt x="117604" y="7345"/>
                </a:lnTo>
                <a:lnTo>
                  <a:pt x="120047" y="9393"/>
                </a:lnTo>
                <a:lnTo>
                  <a:pt x="122628" y="10758"/>
                </a:lnTo>
                <a:lnTo>
                  <a:pt x="128037" y="12275"/>
                </a:lnTo>
                <a:lnTo>
                  <a:pt x="129860" y="13632"/>
                </a:lnTo>
                <a:lnTo>
                  <a:pt x="131075" y="15489"/>
                </a:lnTo>
                <a:lnTo>
                  <a:pt x="131886" y="17680"/>
                </a:lnTo>
                <a:lnTo>
                  <a:pt x="132426" y="21045"/>
                </a:lnTo>
                <a:lnTo>
                  <a:pt x="132786" y="25193"/>
                </a:lnTo>
                <a:lnTo>
                  <a:pt x="133025" y="29864"/>
                </a:lnTo>
                <a:lnTo>
                  <a:pt x="132234" y="33931"/>
                </a:lnTo>
                <a:lnTo>
                  <a:pt x="130753" y="37594"/>
                </a:lnTo>
                <a:lnTo>
                  <a:pt x="128813" y="40989"/>
                </a:lnTo>
                <a:lnTo>
                  <a:pt x="126567" y="44204"/>
                </a:lnTo>
                <a:lnTo>
                  <a:pt x="124118" y="47301"/>
                </a:lnTo>
                <a:lnTo>
                  <a:pt x="121532" y="50317"/>
                </a:lnTo>
                <a:lnTo>
                  <a:pt x="118856" y="54233"/>
                </a:lnTo>
                <a:lnTo>
                  <a:pt x="116119" y="58749"/>
                </a:lnTo>
                <a:lnTo>
                  <a:pt x="113343" y="63665"/>
                </a:lnTo>
                <a:lnTo>
                  <a:pt x="107717" y="74206"/>
                </a:lnTo>
                <a:lnTo>
                  <a:pt x="104883" y="79684"/>
                </a:lnTo>
                <a:lnTo>
                  <a:pt x="101089" y="85241"/>
                </a:lnTo>
                <a:lnTo>
                  <a:pt x="96655" y="90851"/>
                </a:lnTo>
                <a:lnTo>
                  <a:pt x="91794" y="96496"/>
                </a:lnTo>
                <a:lnTo>
                  <a:pt x="87600" y="102164"/>
                </a:lnTo>
                <a:lnTo>
                  <a:pt x="83852" y="107848"/>
                </a:lnTo>
                <a:lnTo>
                  <a:pt x="80401" y="113542"/>
                </a:lnTo>
                <a:lnTo>
                  <a:pt x="77148" y="118291"/>
                </a:lnTo>
                <a:lnTo>
                  <a:pt x="74026" y="122409"/>
                </a:lnTo>
                <a:lnTo>
                  <a:pt x="70993" y="126107"/>
                </a:lnTo>
                <a:lnTo>
                  <a:pt x="67066" y="129525"/>
                </a:lnTo>
                <a:lnTo>
                  <a:pt x="62543" y="132756"/>
                </a:lnTo>
                <a:lnTo>
                  <a:pt x="57622" y="135863"/>
                </a:lnTo>
                <a:lnTo>
                  <a:pt x="53389" y="138886"/>
                </a:lnTo>
                <a:lnTo>
                  <a:pt x="49615" y="141854"/>
                </a:lnTo>
                <a:lnTo>
                  <a:pt x="46146" y="144785"/>
                </a:lnTo>
                <a:lnTo>
                  <a:pt x="42881" y="147692"/>
                </a:lnTo>
                <a:lnTo>
                  <a:pt x="32436" y="157514"/>
                </a:lnTo>
                <a:lnTo>
                  <a:pt x="31836" y="159035"/>
                </a:lnTo>
                <a:lnTo>
                  <a:pt x="31170" y="163266"/>
                </a:lnTo>
                <a:lnTo>
                  <a:pt x="30650" y="167675"/>
                </a:lnTo>
                <a:lnTo>
                  <a:pt x="37483" y="167770"/>
                </a:lnTo>
                <a:lnTo>
                  <a:pt x="50787" y="167790"/>
                </a:lnTo>
                <a:lnTo>
                  <a:pt x="53595" y="166839"/>
                </a:lnTo>
                <a:lnTo>
                  <a:pt x="59255" y="163242"/>
                </a:lnTo>
                <a:lnTo>
                  <a:pt x="63051" y="160949"/>
                </a:lnTo>
                <a:lnTo>
                  <a:pt x="67486" y="158468"/>
                </a:lnTo>
                <a:lnTo>
                  <a:pt x="77494" y="153171"/>
                </a:lnTo>
                <a:lnTo>
                  <a:pt x="88291" y="147642"/>
                </a:lnTo>
                <a:lnTo>
                  <a:pt x="93838" y="145786"/>
                </a:lnTo>
                <a:lnTo>
                  <a:pt x="99441" y="144549"/>
                </a:lnTo>
                <a:lnTo>
                  <a:pt x="105081" y="143725"/>
                </a:lnTo>
                <a:lnTo>
                  <a:pt x="109794" y="142223"/>
                </a:lnTo>
                <a:lnTo>
                  <a:pt x="113888" y="140269"/>
                </a:lnTo>
                <a:lnTo>
                  <a:pt x="117569" y="138014"/>
                </a:lnTo>
                <a:lnTo>
                  <a:pt x="121929" y="135558"/>
                </a:lnTo>
                <a:lnTo>
                  <a:pt x="131853" y="130289"/>
                </a:lnTo>
                <a:lnTo>
                  <a:pt x="148151" y="121967"/>
                </a:lnTo>
                <a:lnTo>
                  <a:pt x="152794" y="120097"/>
                </a:lnTo>
                <a:lnTo>
                  <a:pt x="156842" y="118851"/>
                </a:lnTo>
                <a:lnTo>
                  <a:pt x="160493" y="118020"/>
                </a:lnTo>
                <a:lnTo>
                  <a:pt x="164832" y="116513"/>
                </a:lnTo>
                <a:lnTo>
                  <a:pt x="169630" y="114557"/>
                </a:lnTo>
                <a:lnTo>
                  <a:pt x="174734" y="112300"/>
                </a:lnTo>
                <a:lnTo>
                  <a:pt x="179089" y="109842"/>
                </a:lnTo>
                <a:lnTo>
                  <a:pt x="182945" y="107252"/>
                </a:lnTo>
                <a:lnTo>
                  <a:pt x="186467" y="104572"/>
                </a:lnTo>
                <a:lnTo>
                  <a:pt x="192922" y="101595"/>
                </a:lnTo>
                <a:lnTo>
                  <a:pt x="199918" y="99319"/>
                </a:lnTo>
                <a:lnTo>
                  <a:pt x="204451" y="97379"/>
                </a:lnTo>
                <a:lnTo>
                  <a:pt x="209378" y="95133"/>
                </a:lnTo>
                <a:lnTo>
                  <a:pt x="213615" y="93635"/>
                </a:lnTo>
                <a:lnTo>
                  <a:pt x="220862" y="91972"/>
                </a:lnTo>
                <a:lnTo>
                  <a:pt x="227259" y="88692"/>
                </a:lnTo>
                <a:lnTo>
                  <a:pt x="230298" y="86484"/>
                </a:lnTo>
                <a:lnTo>
                  <a:pt x="232324" y="84060"/>
                </a:lnTo>
                <a:lnTo>
                  <a:pt x="233674" y="81491"/>
                </a:lnTo>
                <a:lnTo>
                  <a:pt x="236376" y="734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8"/>
          <p:cNvSpPr/>
          <p:nvPr/>
        </p:nvSpPr>
        <p:spPr>
          <a:xfrm>
            <a:off x="4854892" y="4612004"/>
            <a:ext cx="170948" cy="282894"/>
          </a:xfrm>
          <a:custGeom>
            <a:avLst/>
            <a:gdLst/>
            <a:ahLst/>
            <a:cxnLst/>
            <a:rect l="0" t="0" r="0" b="0"/>
            <a:pathLst>
              <a:path w="170948" h="28289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2"/>
                </a:lnTo>
                <a:lnTo>
                  <a:pt x="14622" y="5892"/>
                </a:lnTo>
                <a:lnTo>
                  <a:pt x="17368" y="6786"/>
                </a:lnTo>
                <a:lnTo>
                  <a:pt x="20151" y="7382"/>
                </a:lnTo>
                <a:lnTo>
                  <a:pt x="22959" y="7779"/>
                </a:lnTo>
                <a:lnTo>
                  <a:pt x="25784" y="8044"/>
                </a:lnTo>
                <a:lnTo>
                  <a:pt x="28619" y="8220"/>
                </a:lnTo>
                <a:lnTo>
                  <a:pt x="36850" y="8416"/>
                </a:lnTo>
                <a:lnTo>
                  <a:pt x="57656" y="8542"/>
                </a:lnTo>
                <a:lnTo>
                  <a:pt x="63202" y="9505"/>
                </a:lnTo>
                <a:lnTo>
                  <a:pt x="68805" y="11099"/>
                </a:lnTo>
                <a:lnTo>
                  <a:pt x="74445" y="13115"/>
                </a:lnTo>
                <a:lnTo>
                  <a:pt x="79157" y="15411"/>
                </a:lnTo>
                <a:lnTo>
                  <a:pt x="83252" y="17894"/>
                </a:lnTo>
                <a:lnTo>
                  <a:pt x="86934" y="20502"/>
                </a:lnTo>
                <a:lnTo>
                  <a:pt x="91293" y="22241"/>
                </a:lnTo>
                <a:lnTo>
                  <a:pt x="96105" y="23400"/>
                </a:lnTo>
                <a:lnTo>
                  <a:pt x="101218" y="24173"/>
                </a:lnTo>
                <a:lnTo>
                  <a:pt x="106531" y="25641"/>
                </a:lnTo>
                <a:lnTo>
                  <a:pt x="111978" y="27571"/>
                </a:lnTo>
                <a:lnTo>
                  <a:pt x="117514" y="29811"/>
                </a:lnTo>
                <a:lnTo>
                  <a:pt x="122158" y="33209"/>
                </a:lnTo>
                <a:lnTo>
                  <a:pt x="126206" y="37380"/>
                </a:lnTo>
                <a:lnTo>
                  <a:pt x="129858" y="42065"/>
                </a:lnTo>
                <a:lnTo>
                  <a:pt x="133244" y="46141"/>
                </a:lnTo>
                <a:lnTo>
                  <a:pt x="136455" y="49811"/>
                </a:lnTo>
                <a:lnTo>
                  <a:pt x="139547" y="53210"/>
                </a:lnTo>
                <a:lnTo>
                  <a:pt x="142561" y="57381"/>
                </a:lnTo>
                <a:lnTo>
                  <a:pt x="145524" y="62067"/>
                </a:lnTo>
                <a:lnTo>
                  <a:pt x="148451" y="67096"/>
                </a:lnTo>
                <a:lnTo>
                  <a:pt x="151355" y="72353"/>
                </a:lnTo>
                <a:lnTo>
                  <a:pt x="157121" y="83275"/>
                </a:lnTo>
                <a:lnTo>
                  <a:pt x="165723" y="100133"/>
                </a:lnTo>
                <a:lnTo>
                  <a:pt x="167632" y="105808"/>
                </a:lnTo>
                <a:lnTo>
                  <a:pt x="168904" y="111497"/>
                </a:lnTo>
                <a:lnTo>
                  <a:pt x="169753" y="117194"/>
                </a:lnTo>
                <a:lnTo>
                  <a:pt x="170319" y="123849"/>
                </a:lnTo>
                <a:lnTo>
                  <a:pt x="170696" y="131144"/>
                </a:lnTo>
                <a:lnTo>
                  <a:pt x="170947" y="138864"/>
                </a:lnTo>
                <a:lnTo>
                  <a:pt x="170162" y="145916"/>
                </a:lnTo>
                <a:lnTo>
                  <a:pt x="168686" y="152523"/>
                </a:lnTo>
                <a:lnTo>
                  <a:pt x="164507" y="165896"/>
                </a:lnTo>
                <a:lnTo>
                  <a:pt x="159474" y="181365"/>
                </a:lnTo>
                <a:lnTo>
                  <a:pt x="156798" y="188537"/>
                </a:lnTo>
                <a:lnTo>
                  <a:pt x="154063" y="195224"/>
                </a:lnTo>
                <a:lnTo>
                  <a:pt x="151286" y="201587"/>
                </a:lnTo>
                <a:lnTo>
                  <a:pt x="145661" y="213737"/>
                </a:lnTo>
                <a:lnTo>
                  <a:pt x="134288" y="237059"/>
                </a:lnTo>
                <a:lnTo>
                  <a:pt x="131435" y="241860"/>
                </a:lnTo>
                <a:lnTo>
                  <a:pt x="128581" y="246013"/>
                </a:lnTo>
                <a:lnTo>
                  <a:pt x="125726" y="249734"/>
                </a:lnTo>
                <a:lnTo>
                  <a:pt x="122870" y="253167"/>
                </a:lnTo>
                <a:lnTo>
                  <a:pt x="120013" y="256408"/>
                </a:lnTo>
                <a:lnTo>
                  <a:pt x="114299" y="262550"/>
                </a:lnTo>
                <a:lnTo>
                  <a:pt x="104563" y="272583"/>
                </a:lnTo>
                <a:lnTo>
                  <a:pt x="95638" y="281549"/>
                </a:lnTo>
                <a:lnTo>
                  <a:pt x="94238" y="281997"/>
                </a:lnTo>
                <a:lnTo>
                  <a:pt x="90144" y="282495"/>
                </a:lnTo>
                <a:lnTo>
                  <a:pt x="85031" y="282870"/>
                </a:lnTo>
                <a:lnTo>
                  <a:pt x="77153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9"/>
          <p:cNvSpPr/>
          <p:nvPr/>
        </p:nvSpPr>
        <p:spPr>
          <a:xfrm>
            <a:off x="5086350" y="4569142"/>
            <a:ext cx="240030" cy="17137"/>
          </a:xfrm>
          <a:custGeom>
            <a:avLst/>
            <a:gdLst/>
            <a:ahLst/>
            <a:cxnLst/>
            <a:rect l="0" t="0" r="0" b="0"/>
            <a:pathLst>
              <a:path w="240030" h="17137">
                <a:moveTo>
                  <a:pt x="0" y="8573"/>
                </a:moveTo>
                <a:lnTo>
                  <a:pt x="0" y="17040"/>
                </a:lnTo>
                <a:lnTo>
                  <a:pt x="6843" y="17125"/>
                </a:lnTo>
                <a:lnTo>
                  <a:pt x="11931" y="17136"/>
                </a:lnTo>
                <a:lnTo>
                  <a:pt x="14621" y="16187"/>
                </a:lnTo>
                <a:lnTo>
                  <a:pt x="17367" y="14601"/>
                </a:lnTo>
                <a:lnTo>
                  <a:pt x="20151" y="12591"/>
                </a:lnTo>
                <a:lnTo>
                  <a:pt x="23911" y="11252"/>
                </a:lnTo>
                <a:lnTo>
                  <a:pt x="28323" y="10359"/>
                </a:lnTo>
                <a:lnTo>
                  <a:pt x="33170" y="9763"/>
                </a:lnTo>
                <a:lnTo>
                  <a:pt x="37353" y="9366"/>
                </a:lnTo>
                <a:lnTo>
                  <a:pt x="44541" y="8925"/>
                </a:lnTo>
                <a:lnTo>
                  <a:pt x="55991" y="8730"/>
                </a:lnTo>
                <a:lnTo>
                  <a:pt x="77523" y="8603"/>
                </a:lnTo>
                <a:lnTo>
                  <a:pt x="82162" y="7641"/>
                </a:lnTo>
                <a:lnTo>
                  <a:pt x="87159" y="6046"/>
                </a:lnTo>
                <a:lnTo>
                  <a:pt x="92396" y="4031"/>
                </a:lnTo>
                <a:lnTo>
                  <a:pt x="98745" y="2687"/>
                </a:lnTo>
                <a:lnTo>
                  <a:pt x="105835" y="1792"/>
                </a:lnTo>
                <a:lnTo>
                  <a:pt x="119427" y="796"/>
                </a:lnTo>
                <a:lnTo>
                  <a:pt x="128644" y="354"/>
                </a:lnTo>
                <a:lnTo>
                  <a:pt x="138455" y="158"/>
                </a:lnTo>
                <a:lnTo>
                  <a:pt x="228786" y="0"/>
                </a:lnTo>
                <a:lnTo>
                  <a:pt x="230629" y="953"/>
                </a:lnTo>
                <a:lnTo>
                  <a:pt x="232810" y="2540"/>
                </a:lnTo>
                <a:lnTo>
                  <a:pt x="240029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"/>
          <p:cNvSpPr/>
          <p:nvPr/>
        </p:nvSpPr>
        <p:spPr>
          <a:xfrm>
            <a:off x="5094932" y="4629150"/>
            <a:ext cx="274311" cy="34288"/>
          </a:xfrm>
          <a:custGeom>
            <a:avLst/>
            <a:gdLst/>
            <a:ahLst/>
            <a:cxnLst/>
            <a:rect l="0" t="0" r="0" b="0"/>
            <a:pathLst>
              <a:path w="274311" h="34288">
                <a:moveTo>
                  <a:pt x="34280" y="17145"/>
                </a:moveTo>
                <a:lnTo>
                  <a:pt x="13042" y="17145"/>
                </a:lnTo>
                <a:lnTo>
                  <a:pt x="11549" y="18097"/>
                </a:lnTo>
                <a:lnTo>
                  <a:pt x="10554" y="19685"/>
                </a:lnTo>
                <a:lnTo>
                  <a:pt x="9890" y="21695"/>
                </a:lnTo>
                <a:lnTo>
                  <a:pt x="8495" y="23036"/>
                </a:lnTo>
                <a:lnTo>
                  <a:pt x="6612" y="23930"/>
                </a:lnTo>
                <a:lnTo>
                  <a:pt x="378" y="25612"/>
                </a:lnTo>
                <a:lnTo>
                  <a:pt x="248" y="26600"/>
                </a:lnTo>
                <a:lnTo>
                  <a:pt x="162" y="28211"/>
                </a:lnTo>
                <a:lnTo>
                  <a:pt x="0" y="33934"/>
                </a:lnTo>
                <a:lnTo>
                  <a:pt x="7372" y="34258"/>
                </a:lnTo>
                <a:lnTo>
                  <a:pt x="20390" y="34287"/>
                </a:lnTo>
                <a:lnTo>
                  <a:pt x="23115" y="33335"/>
                </a:lnTo>
                <a:lnTo>
                  <a:pt x="25884" y="31748"/>
                </a:lnTo>
                <a:lnTo>
                  <a:pt x="28683" y="29738"/>
                </a:lnTo>
                <a:lnTo>
                  <a:pt x="32453" y="28397"/>
                </a:lnTo>
                <a:lnTo>
                  <a:pt x="36872" y="27504"/>
                </a:lnTo>
                <a:lnTo>
                  <a:pt x="41723" y="26908"/>
                </a:lnTo>
                <a:lnTo>
                  <a:pt x="46862" y="26511"/>
                </a:lnTo>
                <a:lnTo>
                  <a:pt x="52193" y="26247"/>
                </a:lnTo>
                <a:lnTo>
                  <a:pt x="57652" y="26070"/>
                </a:lnTo>
                <a:lnTo>
                  <a:pt x="63196" y="25000"/>
                </a:lnTo>
                <a:lnTo>
                  <a:pt x="68798" y="23334"/>
                </a:lnTo>
                <a:lnTo>
                  <a:pt x="74437" y="21271"/>
                </a:lnTo>
                <a:lnTo>
                  <a:pt x="80101" y="19896"/>
                </a:lnTo>
                <a:lnTo>
                  <a:pt x="85783" y="18979"/>
                </a:lnTo>
                <a:lnTo>
                  <a:pt x="91475" y="18367"/>
                </a:lnTo>
                <a:lnTo>
                  <a:pt x="97175" y="17007"/>
                </a:lnTo>
                <a:lnTo>
                  <a:pt x="102880" y="15148"/>
                </a:lnTo>
                <a:lnTo>
                  <a:pt x="108588" y="12956"/>
                </a:lnTo>
                <a:lnTo>
                  <a:pt x="113346" y="11495"/>
                </a:lnTo>
                <a:lnTo>
                  <a:pt x="117471" y="10521"/>
                </a:lnTo>
                <a:lnTo>
                  <a:pt x="121174" y="9871"/>
                </a:lnTo>
                <a:lnTo>
                  <a:pt x="126499" y="9438"/>
                </a:lnTo>
                <a:lnTo>
                  <a:pt x="132907" y="9149"/>
                </a:lnTo>
                <a:lnTo>
                  <a:pt x="153038" y="8743"/>
                </a:lnTo>
                <a:lnTo>
                  <a:pt x="159172" y="8686"/>
                </a:lnTo>
                <a:lnTo>
                  <a:pt x="165167" y="7696"/>
                </a:lnTo>
                <a:lnTo>
                  <a:pt x="171067" y="6083"/>
                </a:lnTo>
                <a:lnTo>
                  <a:pt x="176907" y="4055"/>
                </a:lnTo>
                <a:lnTo>
                  <a:pt x="182705" y="2703"/>
                </a:lnTo>
                <a:lnTo>
                  <a:pt x="188474" y="1802"/>
                </a:lnTo>
                <a:lnTo>
                  <a:pt x="194226" y="1201"/>
                </a:lnTo>
                <a:lnTo>
                  <a:pt x="199013" y="801"/>
                </a:lnTo>
                <a:lnTo>
                  <a:pt x="206873" y="356"/>
                </a:lnTo>
                <a:lnTo>
                  <a:pt x="216081" y="158"/>
                </a:lnTo>
                <a:lnTo>
                  <a:pt x="2743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"/>
          <p:cNvSpPr/>
          <p:nvPr/>
        </p:nvSpPr>
        <p:spPr>
          <a:xfrm>
            <a:off x="5489364" y="4346257"/>
            <a:ext cx="201895" cy="231449"/>
          </a:xfrm>
          <a:custGeom>
            <a:avLst/>
            <a:gdLst/>
            <a:ahLst/>
            <a:cxnLst/>
            <a:rect l="0" t="0" r="0" b="0"/>
            <a:pathLst>
              <a:path w="201895" h="231449">
                <a:moveTo>
                  <a:pt x="171343" y="0"/>
                </a:moveTo>
                <a:lnTo>
                  <a:pt x="159411" y="0"/>
                </a:lnTo>
                <a:lnTo>
                  <a:pt x="157674" y="953"/>
                </a:lnTo>
                <a:lnTo>
                  <a:pt x="156515" y="2540"/>
                </a:lnTo>
                <a:lnTo>
                  <a:pt x="155742" y="4551"/>
                </a:lnTo>
                <a:lnTo>
                  <a:pt x="153322" y="5891"/>
                </a:lnTo>
                <a:lnTo>
                  <a:pt x="149804" y="6785"/>
                </a:lnTo>
                <a:lnTo>
                  <a:pt x="145554" y="7381"/>
                </a:lnTo>
                <a:lnTo>
                  <a:pt x="140815" y="8731"/>
                </a:lnTo>
                <a:lnTo>
                  <a:pt x="135751" y="10583"/>
                </a:lnTo>
                <a:lnTo>
                  <a:pt x="130470" y="12770"/>
                </a:lnTo>
                <a:lnTo>
                  <a:pt x="125044" y="14229"/>
                </a:lnTo>
                <a:lnTo>
                  <a:pt x="119522" y="15201"/>
                </a:lnTo>
                <a:lnTo>
                  <a:pt x="113936" y="15849"/>
                </a:lnTo>
                <a:lnTo>
                  <a:pt x="108307" y="17234"/>
                </a:lnTo>
                <a:lnTo>
                  <a:pt x="102649" y="19109"/>
                </a:lnTo>
                <a:lnTo>
                  <a:pt x="96972" y="21312"/>
                </a:lnTo>
                <a:lnTo>
                  <a:pt x="91282" y="23733"/>
                </a:lnTo>
                <a:lnTo>
                  <a:pt x="79880" y="28963"/>
                </a:lnTo>
                <a:lnTo>
                  <a:pt x="75125" y="30739"/>
                </a:lnTo>
                <a:lnTo>
                  <a:pt x="71003" y="31923"/>
                </a:lnTo>
                <a:lnTo>
                  <a:pt x="67302" y="32712"/>
                </a:lnTo>
                <a:lnTo>
                  <a:pt x="63883" y="33238"/>
                </a:lnTo>
                <a:lnTo>
                  <a:pt x="60650" y="33589"/>
                </a:lnTo>
                <a:lnTo>
                  <a:pt x="54518" y="33979"/>
                </a:lnTo>
                <a:lnTo>
                  <a:pt x="48619" y="34151"/>
                </a:lnTo>
                <a:lnTo>
                  <a:pt x="34368" y="34282"/>
                </a:lnTo>
                <a:lnTo>
                  <a:pt x="17070" y="34290"/>
                </a:lnTo>
                <a:lnTo>
                  <a:pt x="17039" y="62909"/>
                </a:lnTo>
                <a:lnTo>
                  <a:pt x="16086" y="65752"/>
                </a:lnTo>
                <a:lnTo>
                  <a:pt x="12488" y="71450"/>
                </a:lnTo>
                <a:lnTo>
                  <a:pt x="10253" y="77158"/>
                </a:lnTo>
                <a:lnTo>
                  <a:pt x="9260" y="82870"/>
                </a:lnTo>
                <a:lnTo>
                  <a:pt x="8819" y="88584"/>
                </a:lnTo>
                <a:lnTo>
                  <a:pt x="7749" y="91441"/>
                </a:lnTo>
                <a:lnTo>
                  <a:pt x="4019" y="97155"/>
                </a:lnTo>
                <a:lnTo>
                  <a:pt x="1116" y="101177"/>
                </a:lnTo>
                <a:lnTo>
                  <a:pt x="436" y="104657"/>
                </a:lnTo>
                <a:lnTo>
                  <a:pt x="0" y="110102"/>
                </a:lnTo>
                <a:lnTo>
                  <a:pt x="2481" y="113387"/>
                </a:lnTo>
                <a:lnTo>
                  <a:pt x="7284" y="118706"/>
                </a:lnTo>
                <a:lnTo>
                  <a:pt x="8630" y="119142"/>
                </a:lnTo>
                <a:lnTo>
                  <a:pt x="14124" y="119757"/>
                </a:lnTo>
                <a:lnTo>
                  <a:pt x="16654" y="119981"/>
                </a:lnTo>
                <a:lnTo>
                  <a:pt x="21475" y="115454"/>
                </a:lnTo>
                <a:lnTo>
                  <a:pt x="23806" y="114117"/>
                </a:lnTo>
                <a:lnTo>
                  <a:pt x="32590" y="111282"/>
                </a:lnTo>
                <a:lnTo>
                  <a:pt x="36931" y="109431"/>
                </a:lnTo>
                <a:lnTo>
                  <a:pt x="41730" y="107244"/>
                </a:lnTo>
                <a:lnTo>
                  <a:pt x="45882" y="105786"/>
                </a:lnTo>
                <a:lnTo>
                  <a:pt x="49602" y="104814"/>
                </a:lnTo>
                <a:lnTo>
                  <a:pt x="53035" y="104166"/>
                </a:lnTo>
                <a:lnTo>
                  <a:pt x="56276" y="102782"/>
                </a:lnTo>
                <a:lnTo>
                  <a:pt x="66341" y="96282"/>
                </a:lnTo>
                <a:lnTo>
                  <a:pt x="70862" y="93716"/>
                </a:lnTo>
                <a:lnTo>
                  <a:pt x="80964" y="88324"/>
                </a:lnTo>
                <a:lnTo>
                  <a:pt x="91805" y="82753"/>
                </a:lnTo>
                <a:lnTo>
                  <a:pt x="96410" y="80886"/>
                </a:lnTo>
                <a:lnTo>
                  <a:pt x="100433" y="79642"/>
                </a:lnTo>
                <a:lnTo>
                  <a:pt x="104067" y="78812"/>
                </a:lnTo>
                <a:lnTo>
                  <a:pt x="108395" y="78259"/>
                </a:lnTo>
                <a:lnTo>
                  <a:pt x="113185" y="77890"/>
                </a:lnTo>
                <a:lnTo>
                  <a:pt x="118284" y="77645"/>
                </a:lnTo>
                <a:lnTo>
                  <a:pt x="129029" y="77371"/>
                </a:lnTo>
                <a:lnTo>
                  <a:pt x="170040" y="77156"/>
                </a:lnTo>
                <a:lnTo>
                  <a:pt x="174284" y="78107"/>
                </a:lnTo>
                <a:lnTo>
                  <a:pt x="178066" y="79694"/>
                </a:lnTo>
                <a:lnTo>
                  <a:pt x="181540" y="81705"/>
                </a:lnTo>
                <a:lnTo>
                  <a:pt x="184809" y="83997"/>
                </a:lnTo>
                <a:lnTo>
                  <a:pt x="190980" y="89085"/>
                </a:lnTo>
                <a:lnTo>
                  <a:pt x="193007" y="91775"/>
                </a:lnTo>
                <a:lnTo>
                  <a:pt x="195259" y="97304"/>
                </a:lnTo>
                <a:lnTo>
                  <a:pt x="196260" y="102936"/>
                </a:lnTo>
                <a:lnTo>
                  <a:pt x="196527" y="105772"/>
                </a:lnTo>
                <a:lnTo>
                  <a:pt x="197657" y="108614"/>
                </a:lnTo>
                <a:lnTo>
                  <a:pt x="201454" y="114313"/>
                </a:lnTo>
                <a:lnTo>
                  <a:pt x="201894" y="118119"/>
                </a:lnTo>
                <a:lnTo>
                  <a:pt x="201235" y="122561"/>
                </a:lnTo>
                <a:lnTo>
                  <a:pt x="199844" y="127428"/>
                </a:lnTo>
                <a:lnTo>
                  <a:pt x="198916" y="131624"/>
                </a:lnTo>
                <a:lnTo>
                  <a:pt x="197885" y="138827"/>
                </a:lnTo>
                <a:lnTo>
                  <a:pt x="196658" y="142082"/>
                </a:lnTo>
                <a:lnTo>
                  <a:pt x="192754" y="148238"/>
                </a:lnTo>
                <a:lnTo>
                  <a:pt x="187844" y="154149"/>
                </a:lnTo>
                <a:lnTo>
                  <a:pt x="182487" y="160903"/>
                </a:lnTo>
                <a:lnTo>
                  <a:pt x="179725" y="165371"/>
                </a:lnTo>
                <a:lnTo>
                  <a:pt x="176931" y="170255"/>
                </a:lnTo>
                <a:lnTo>
                  <a:pt x="174115" y="174463"/>
                </a:lnTo>
                <a:lnTo>
                  <a:pt x="168448" y="181679"/>
                </a:lnTo>
                <a:lnTo>
                  <a:pt x="164650" y="184937"/>
                </a:lnTo>
                <a:lnTo>
                  <a:pt x="160214" y="188061"/>
                </a:lnTo>
                <a:lnTo>
                  <a:pt x="155351" y="191097"/>
                </a:lnTo>
                <a:lnTo>
                  <a:pt x="150204" y="194073"/>
                </a:lnTo>
                <a:lnTo>
                  <a:pt x="139405" y="199920"/>
                </a:lnTo>
                <a:lnTo>
                  <a:pt x="122616" y="208566"/>
                </a:lnTo>
                <a:lnTo>
                  <a:pt x="117903" y="210481"/>
                </a:lnTo>
                <a:lnTo>
                  <a:pt x="113809" y="211759"/>
                </a:lnTo>
                <a:lnTo>
                  <a:pt x="110127" y="212610"/>
                </a:lnTo>
                <a:lnTo>
                  <a:pt x="105767" y="214130"/>
                </a:lnTo>
                <a:lnTo>
                  <a:pt x="100956" y="216096"/>
                </a:lnTo>
                <a:lnTo>
                  <a:pt x="95843" y="218359"/>
                </a:lnTo>
                <a:lnTo>
                  <a:pt x="90530" y="219868"/>
                </a:lnTo>
                <a:lnTo>
                  <a:pt x="85083" y="220873"/>
                </a:lnTo>
                <a:lnTo>
                  <a:pt x="79546" y="221544"/>
                </a:lnTo>
                <a:lnTo>
                  <a:pt x="74902" y="222944"/>
                </a:lnTo>
                <a:lnTo>
                  <a:pt x="70855" y="224829"/>
                </a:lnTo>
                <a:lnTo>
                  <a:pt x="67203" y="227039"/>
                </a:lnTo>
                <a:lnTo>
                  <a:pt x="63816" y="228512"/>
                </a:lnTo>
                <a:lnTo>
                  <a:pt x="57514" y="230148"/>
                </a:lnTo>
                <a:lnTo>
                  <a:pt x="51537" y="230876"/>
                </a:lnTo>
                <a:lnTo>
                  <a:pt x="44490" y="231343"/>
                </a:lnTo>
                <a:lnTo>
                  <a:pt x="38719" y="231424"/>
                </a:lnTo>
                <a:lnTo>
                  <a:pt x="35527" y="231448"/>
                </a:lnTo>
                <a:lnTo>
                  <a:pt x="30030" y="226904"/>
                </a:lnTo>
                <a:lnTo>
                  <a:pt x="25611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2"/>
          <p:cNvSpPr/>
          <p:nvPr/>
        </p:nvSpPr>
        <p:spPr>
          <a:xfrm>
            <a:off x="5617845" y="4380547"/>
            <a:ext cx="265748" cy="488633"/>
          </a:xfrm>
          <a:custGeom>
            <a:avLst/>
            <a:gdLst/>
            <a:ahLst/>
            <a:cxnLst/>
            <a:rect l="0" t="0" r="0" b="0"/>
            <a:pathLst>
              <a:path w="265748" h="488633">
                <a:moveTo>
                  <a:pt x="265747" y="0"/>
                </a:moveTo>
                <a:lnTo>
                  <a:pt x="265747" y="27781"/>
                </a:lnTo>
                <a:lnTo>
                  <a:pt x="263207" y="36477"/>
                </a:lnTo>
                <a:lnTo>
                  <a:pt x="258903" y="46692"/>
                </a:lnTo>
                <a:lnTo>
                  <a:pt x="253815" y="57582"/>
                </a:lnTo>
                <a:lnTo>
                  <a:pt x="245596" y="74423"/>
                </a:lnTo>
                <a:lnTo>
                  <a:pt x="237424" y="85782"/>
                </a:lnTo>
                <a:lnTo>
                  <a:pt x="232577" y="91478"/>
                </a:lnTo>
                <a:lnTo>
                  <a:pt x="227441" y="98133"/>
                </a:lnTo>
                <a:lnTo>
                  <a:pt x="222113" y="105427"/>
                </a:lnTo>
                <a:lnTo>
                  <a:pt x="216655" y="113147"/>
                </a:lnTo>
                <a:lnTo>
                  <a:pt x="212064" y="120199"/>
                </a:lnTo>
                <a:lnTo>
                  <a:pt x="200099" y="140178"/>
                </a:lnTo>
                <a:lnTo>
                  <a:pt x="190215" y="155647"/>
                </a:lnTo>
                <a:lnTo>
                  <a:pt x="182012" y="169506"/>
                </a:lnTo>
                <a:lnTo>
                  <a:pt x="174239" y="182969"/>
                </a:lnTo>
                <a:lnTo>
                  <a:pt x="164435" y="198477"/>
                </a:lnTo>
                <a:lnTo>
                  <a:pt x="160105" y="206613"/>
                </a:lnTo>
                <a:lnTo>
                  <a:pt x="156266" y="214894"/>
                </a:lnTo>
                <a:lnTo>
                  <a:pt x="152755" y="223273"/>
                </a:lnTo>
                <a:lnTo>
                  <a:pt x="149461" y="231716"/>
                </a:lnTo>
                <a:lnTo>
                  <a:pt x="143263" y="248718"/>
                </a:lnTo>
                <a:lnTo>
                  <a:pt x="139323" y="257252"/>
                </a:lnTo>
                <a:lnTo>
                  <a:pt x="134792" y="265799"/>
                </a:lnTo>
                <a:lnTo>
                  <a:pt x="129866" y="274354"/>
                </a:lnTo>
                <a:lnTo>
                  <a:pt x="125630" y="282916"/>
                </a:lnTo>
                <a:lnTo>
                  <a:pt x="121853" y="291480"/>
                </a:lnTo>
                <a:lnTo>
                  <a:pt x="118383" y="300048"/>
                </a:lnTo>
                <a:lnTo>
                  <a:pt x="114164" y="308617"/>
                </a:lnTo>
                <a:lnTo>
                  <a:pt x="109447" y="317187"/>
                </a:lnTo>
                <a:lnTo>
                  <a:pt x="104397" y="325758"/>
                </a:lnTo>
                <a:lnTo>
                  <a:pt x="96246" y="340361"/>
                </a:lnTo>
                <a:lnTo>
                  <a:pt x="89448" y="354155"/>
                </a:lnTo>
                <a:lnTo>
                  <a:pt x="86302" y="361833"/>
                </a:lnTo>
                <a:lnTo>
                  <a:pt x="80266" y="377032"/>
                </a:lnTo>
                <a:lnTo>
                  <a:pt x="74409" y="390138"/>
                </a:lnTo>
                <a:lnTo>
                  <a:pt x="65756" y="408226"/>
                </a:lnTo>
                <a:lnTo>
                  <a:pt x="57482" y="419876"/>
                </a:lnTo>
                <a:lnTo>
                  <a:pt x="52609" y="425650"/>
                </a:lnTo>
                <a:lnTo>
                  <a:pt x="44654" y="437145"/>
                </a:lnTo>
                <a:lnTo>
                  <a:pt x="37944" y="447652"/>
                </a:lnTo>
                <a:lnTo>
                  <a:pt x="31786" y="455497"/>
                </a:lnTo>
                <a:lnTo>
                  <a:pt x="25874" y="462158"/>
                </a:lnTo>
                <a:lnTo>
                  <a:pt x="20072" y="468294"/>
                </a:lnTo>
                <a:lnTo>
                  <a:pt x="14318" y="474196"/>
                </a:lnTo>
                <a:lnTo>
                  <a:pt x="12403" y="477103"/>
                </a:lnTo>
                <a:lnTo>
                  <a:pt x="10275" y="482873"/>
                </a:lnTo>
                <a:lnTo>
                  <a:pt x="8754" y="484793"/>
                </a:lnTo>
                <a:lnTo>
                  <a:pt x="6789" y="486073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3"/>
          <p:cNvSpPr/>
          <p:nvPr/>
        </p:nvSpPr>
        <p:spPr>
          <a:xfrm>
            <a:off x="5883595" y="4637722"/>
            <a:ext cx="274318" cy="111441"/>
          </a:xfrm>
          <a:custGeom>
            <a:avLst/>
            <a:gdLst/>
            <a:ahLst/>
            <a:cxnLst/>
            <a:rect l="0" t="0" r="0" b="0"/>
            <a:pathLst>
              <a:path w="274318" h="111441">
                <a:moveTo>
                  <a:pt x="51432" y="0"/>
                </a:moveTo>
                <a:lnTo>
                  <a:pt x="51432" y="8219"/>
                </a:lnTo>
                <a:lnTo>
                  <a:pt x="48892" y="10956"/>
                </a:lnTo>
                <a:lnTo>
                  <a:pt x="46882" y="13019"/>
                </a:lnTo>
                <a:lnTo>
                  <a:pt x="45541" y="15347"/>
                </a:lnTo>
                <a:lnTo>
                  <a:pt x="44647" y="17851"/>
                </a:lnTo>
                <a:lnTo>
                  <a:pt x="44051" y="20473"/>
                </a:lnTo>
                <a:lnTo>
                  <a:pt x="42701" y="23174"/>
                </a:lnTo>
                <a:lnTo>
                  <a:pt x="40849" y="25927"/>
                </a:lnTo>
                <a:lnTo>
                  <a:pt x="35584" y="32638"/>
                </a:lnTo>
                <a:lnTo>
                  <a:pt x="34863" y="36096"/>
                </a:lnTo>
                <a:lnTo>
                  <a:pt x="34671" y="38351"/>
                </a:lnTo>
                <a:lnTo>
                  <a:pt x="33591" y="40808"/>
                </a:lnTo>
                <a:lnTo>
                  <a:pt x="31918" y="43398"/>
                </a:lnTo>
                <a:lnTo>
                  <a:pt x="29850" y="46077"/>
                </a:lnTo>
                <a:lnTo>
                  <a:pt x="27519" y="47863"/>
                </a:lnTo>
                <a:lnTo>
                  <a:pt x="25013" y="49054"/>
                </a:lnTo>
                <a:lnTo>
                  <a:pt x="22389" y="49848"/>
                </a:lnTo>
                <a:lnTo>
                  <a:pt x="20640" y="51329"/>
                </a:lnTo>
                <a:lnTo>
                  <a:pt x="19474" y="53269"/>
                </a:lnTo>
                <a:lnTo>
                  <a:pt x="18697" y="55516"/>
                </a:lnTo>
                <a:lnTo>
                  <a:pt x="18178" y="57965"/>
                </a:lnTo>
                <a:lnTo>
                  <a:pt x="17833" y="60551"/>
                </a:lnTo>
                <a:lnTo>
                  <a:pt x="17603" y="63227"/>
                </a:lnTo>
                <a:lnTo>
                  <a:pt x="16497" y="65964"/>
                </a:lnTo>
                <a:lnTo>
                  <a:pt x="14807" y="68741"/>
                </a:lnTo>
                <a:lnTo>
                  <a:pt x="12728" y="71545"/>
                </a:lnTo>
                <a:lnTo>
                  <a:pt x="11342" y="74366"/>
                </a:lnTo>
                <a:lnTo>
                  <a:pt x="10418" y="77200"/>
                </a:lnTo>
                <a:lnTo>
                  <a:pt x="9802" y="80042"/>
                </a:lnTo>
                <a:lnTo>
                  <a:pt x="8439" y="82889"/>
                </a:lnTo>
                <a:lnTo>
                  <a:pt x="6577" y="85739"/>
                </a:lnTo>
                <a:lnTo>
                  <a:pt x="1297" y="92607"/>
                </a:lnTo>
                <a:lnTo>
                  <a:pt x="575" y="96087"/>
                </a:lnTo>
                <a:lnTo>
                  <a:pt x="31" y="102473"/>
                </a:lnTo>
                <a:lnTo>
                  <a:pt x="0" y="110216"/>
                </a:lnTo>
                <a:lnTo>
                  <a:pt x="952" y="110625"/>
                </a:lnTo>
                <a:lnTo>
                  <a:pt x="8728" y="111371"/>
                </a:lnTo>
                <a:lnTo>
                  <a:pt x="25859" y="111440"/>
                </a:lnTo>
                <a:lnTo>
                  <a:pt x="30574" y="110488"/>
                </a:lnTo>
                <a:lnTo>
                  <a:pt x="35622" y="108901"/>
                </a:lnTo>
                <a:lnTo>
                  <a:pt x="40892" y="106891"/>
                </a:lnTo>
                <a:lnTo>
                  <a:pt x="49287" y="104657"/>
                </a:lnTo>
                <a:lnTo>
                  <a:pt x="52860" y="104061"/>
                </a:lnTo>
                <a:lnTo>
                  <a:pt x="58099" y="102711"/>
                </a:lnTo>
                <a:lnTo>
                  <a:pt x="64449" y="100860"/>
                </a:lnTo>
                <a:lnTo>
                  <a:pt x="71541" y="98672"/>
                </a:lnTo>
                <a:lnTo>
                  <a:pt x="78172" y="96262"/>
                </a:lnTo>
                <a:lnTo>
                  <a:pt x="84499" y="93702"/>
                </a:lnTo>
                <a:lnTo>
                  <a:pt x="90622" y="91043"/>
                </a:lnTo>
                <a:lnTo>
                  <a:pt x="96608" y="89270"/>
                </a:lnTo>
                <a:lnTo>
                  <a:pt x="102505" y="88089"/>
                </a:lnTo>
                <a:lnTo>
                  <a:pt x="108340" y="87301"/>
                </a:lnTo>
                <a:lnTo>
                  <a:pt x="115088" y="85823"/>
                </a:lnTo>
                <a:lnTo>
                  <a:pt x="122445" y="83885"/>
                </a:lnTo>
                <a:lnTo>
                  <a:pt x="130206" y="81641"/>
                </a:lnTo>
                <a:lnTo>
                  <a:pt x="137286" y="79193"/>
                </a:lnTo>
                <a:lnTo>
                  <a:pt x="143910" y="76608"/>
                </a:lnTo>
                <a:lnTo>
                  <a:pt x="150232" y="73932"/>
                </a:lnTo>
                <a:lnTo>
                  <a:pt x="156351" y="72148"/>
                </a:lnTo>
                <a:lnTo>
                  <a:pt x="162335" y="70959"/>
                </a:lnTo>
                <a:lnTo>
                  <a:pt x="168230" y="70166"/>
                </a:lnTo>
                <a:lnTo>
                  <a:pt x="174065" y="68685"/>
                </a:lnTo>
                <a:lnTo>
                  <a:pt x="179860" y="66745"/>
                </a:lnTo>
                <a:lnTo>
                  <a:pt x="185629" y="64499"/>
                </a:lnTo>
                <a:lnTo>
                  <a:pt x="191379" y="63002"/>
                </a:lnTo>
                <a:lnTo>
                  <a:pt x="197117" y="62004"/>
                </a:lnTo>
                <a:lnTo>
                  <a:pt x="202848" y="61338"/>
                </a:lnTo>
                <a:lnTo>
                  <a:pt x="208573" y="60895"/>
                </a:lnTo>
                <a:lnTo>
                  <a:pt x="214295" y="60599"/>
                </a:lnTo>
                <a:lnTo>
                  <a:pt x="220015" y="60402"/>
                </a:lnTo>
                <a:lnTo>
                  <a:pt x="225734" y="59318"/>
                </a:lnTo>
                <a:lnTo>
                  <a:pt x="231450" y="57643"/>
                </a:lnTo>
                <a:lnTo>
                  <a:pt x="237167" y="55574"/>
                </a:lnTo>
                <a:lnTo>
                  <a:pt x="241930" y="54194"/>
                </a:lnTo>
                <a:lnTo>
                  <a:pt x="249763" y="52661"/>
                </a:lnTo>
                <a:lnTo>
                  <a:pt x="256419" y="51980"/>
                </a:lnTo>
                <a:lnTo>
                  <a:pt x="259528" y="51799"/>
                </a:lnTo>
                <a:lnTo>
                  <a:pt x="262552" y="52630"/>
                </a:lnTo>
                <a:lnTo>
                  <a:pt x="268453" y="56094"/>
                </a:lnTo>
                <a:lnTo>
                  <a:pt x="274272" y="59978"/>
                </a:lnTo>
                <a:lnTo>
                  <a:pt x="274317" y="51670"/>
                </a:lnTo>
                <a:lnTo>
                  <a:pt x="274317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"/>
          <p:cNvSpPr/>
          <p:nvPr/>
        </p:nvSpPr>
        <p:spPr>
          <a:xfrm>
            <a:off x="6089363" y="4603463"/>
            <a:ext cx="25688" cy="334285"/>
          </a:xfrm>
          <a:custGeom>
            <a:avLst/>
            <a:gdLst/>
            <a:ahLst/>
            <a:cxnLst/>
            <a:rect l="0" t="0" r="0" b="0"/>
            <a:pathLst>
              <a:path w="25688" h="334285">
                <a:moveTo>
                  <a:pt x="25687" y="8541"/>
                </a:moveTo>
                <a:lnTo>
                  <a:pt x="21136" y="8541"/>
                </a:lnTo>
                <a:lnTo>
                  <a:pt x="18843" y="7589"/>
                </a:lnTo>
                <a:lnTo>
                  <a:pt x="16361" y="6002"/>
                </a:lnTo>
                <a:lnTo>
                  <a:pt x="8677" y="74"/>
                </a:lnTo>
                <a:lnTo>
                  <a:pt x="7679" y="39"/>
                </a:lnTo>
                <a:lnTo>
                  <a:pt x="4031" y="0"/>
                </a:lnTo>
                <a:lnTo>
                  <a:pt x="2677" y="942"/>
                </a:lnTo>
                <a:lnTo>
                  <a:pt x="1774" y="2523"/>
                </a:lnTo>
                <a:lnTo>
                  <a:pt x="326" y="7353"/>
                </a:lnTo>
                <a:lnTo>
                  <a:pt x="74" y="17291"/>
                </a:lnTo>
                <a:lnTo>
                  <a:pt x="0" y="27750"/>
                </a:lnTo>
                <a:lnTo>
                  <a:pt x="942" y="31824"/>
                </a:lnTo>
                <a:lnTo>
                  <a:pt x="2523" y="36446"/>
                </a:lnTo>
                <a:lnTo>
                  <a:pt x="4529" y="41432"/>
                </a:lnTo>
                <a:lnTo>
                  <a:pt x="5867" y="46661"/>
                </a:lnTo>
                <a:lnTo>
                  <a:pt x="6758" y="52052"/>
                </a:lnTo>
                <a:lnTo>
                  <a:pt x="7353" y="57552"/>
                </a:lnTo>
                <a:lnTo>
                  <a:pt x="7749" y="63122"/>
                </a:lnTo>
                <a:lnTo>
                  <a:pt x="8013" y="68741"/>
                </a:lnTo>
                <a:lnTo>
                  <a:pt x="8307" y="81017"/>
                </a:lnTo>
                <a:lnTo>
                  <a:pt x="8541" y="297139"/>
                </a:lnTo>
                <a:lnTo>
                  <a:pt x="9494" y="301905"/>
                </a:lnTo>
                <a:lnTo>
                  <a:pt x="11082" y="306035"/>
                </a:lnTo>
                <a:lnTo>
                  <a:pt x="13092" y="309740"/>
                </a:lnTo>
                <a:lnTo>
                  <a:pt x="14433" y="313163"/>
                </a:lnTo>
                <a:lnTo>
                  <a:pt x="15327" y="316397"/>
                </a:lnTo>
                <a:lnTo>
                  <a:pt x="15923" y="319507"/>
                </a:lnTo>
                <a:lnTo>
                  <a:pt x="16584" y="325501"/>
                </a:lnTo>
                <a:lnTo>
                  <a:pt x="17113" y="334284"/>
                </a:lnTo>
                <a:lnTo>
                  <a:pt x="17114" y="32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vertex form?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It is hard to find the vertex from f(x)=ax</a:t>
            </a:r>
            <a:r>
              <a:rPr lang="en-US" baseline="30000" dirty="0" smtClean="0"/>
              <a:t>2</a:t>
            </a:r>
            <a:r>
              <a:rPr lang="en-US" dirty="0" smtClean="0"/>
              <a:t>+bx+c</a:t>
            </a:r>
          </a:p>
          <a:p>
            <a:pPr eaLnBrk="1" hangingPunct="1"/>
            <a:r>
              <a:rPr lang="en-US" dirty="0" smtClean="0"/>
              <a:t>Luckily, it is very easy to find from the vertex form: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f(x)=a(x-h)</a:t>
            </a:r>
            <a:r>
              <a:rPr lang="en-US" baseline="30000" dirty="0" smtClean="0"/>
              <a:t>2</a:t>
            </a:r>
            <a:r>
              <a:rPr lang="en-US" dirty="0" smtClean="0"/>
              <a:t>+k</a:t>
            </a:r>
          </a:p>
          <a:p>
            <a:pPr eaLnBrk="1" hangingPunct="1"/>
            <a:r>
              <a:rPr lang="en-US" dirty="0" smtClean="0"/>
              <a:t>Here, the vertex is (h, k)</a:t>
            </a:r>
          </a:p>
          <a:p>
            <a:pPr eaLnBrk="1" hangingPunct="1"/>
            <a:r>
              <a:rPr lang="en-US" dirty="0" smtClean="0"/>
              <a:t>What would this parabola be in vertex form?</a:t>
            </a:r>
          </a:p>
        </p:txBody>
      </p:sp>
      <p:pic>
        <p:nvPicPr>
          <p:cNvPr id="50" name="Picture 4" descr="labeled parabo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8650" y="2605087"/>
            <a:ext cx="220027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6192307" y="1731749"/>
            <a:ext cx="179919" cy="651407"/>
          </a:xfrm>
          <a:custGeom>
            <a:avLst/>
            <a:gdLst/>
            <a:ahLst/>
            <a:cxnLst/>
            <a:rect l="0" t="0" r="0" b="0"/>
            <a:pathLst>
              <a:path w="179919" h="651407">
                <a:moveTo>
                  <a:pt x="179918" y="17040"/>
                </a:moveTo>
                <a:lnTo>
                  <a:pt x="179918" y="3927"/>
                </a:lnTo>
                <a:lnTo>
                  <a:pt x="178965" y="2583"/>
                </a:lnTo>
                <a:lnTo>
                  <a:pt x="177378" y="1687"/>
                </a:lnTo>
                <a:lnTo>
                  <a:pt x="171698" y="0"/>
                </a:lnTo>
                <a:lnTo>
                  <a:pt x="171376" y="7286"/>
                </a:lnTo>
                <a:lnTo>
                  <a:pt x="170413" y="7680"/>
                </a:lnTo>
                <a:lnTo>
                  <a:pt x="166804" y="8118"/>
                </a:lnTo>
                <a:lnTo>
                  <a:pt x="165460" y="9187"/>
                </a:lnTo>
                <a:lnTo>
                  <a:pt x="164564" y="10852"/>
                </a:lnTo>
                <a:lnTo>
                  <a:pt x="163967" y="12915"/>
                </a:lnTo>
                <a:lnTo>
                  <a:pt x="162616" y="14290"/>
                </a:lnTo>
                <a:lnTo>
                  <a:pt x="160763" y="15207"/>
                </a:lnTo>
                <a:lnTo>
                  <a:pt x="158576" y="15818"/>
                </a:lnTo>
                <a:lnTo>
                  <a:pt x="153605" y="19037"/>
                </a:lnTo>
                <a:lnTo>
                  <a:pt x="150946" y="21229"/>
                </a:lnTo>
                <a:lnTo>
                  <a:pt x="149173" y="23643"/>
                </a:lnTo>
                <a:lnTo>
                  <a:pt x="145725" y="31591"/>
                </a:lnTo>
                <a:lnTo>
                  <a:pt x="141544" y="37160"/>
                </a:lnTo>
                <a:lnTo>
                  <a:pt x="136510" y="42810"/>
                </a:lnTo>
                <a:lnTo>
                  <a:pt x="131098" y="48496"/>
                </a:lnTo>
                <a:lnTo>
                  <a:pt x="125517" y="54198"/>
                </a:lnTo>
                <a:lnTo>
                  <a:pt x="123648" y="57052"/>
                </a:lnTo>
                <a:lnTo>
                  <a:pt x="121572" y="62764"/>
                </a:lnTo>
                <a:lnTo>
                  <a:pt x="119113" y="65620"/>
                </a:lnTo>
                <a:lnTo>
                  <a:pt x="115569" y="68477"/>
                </a:lnTo>
                <a:lnTo>
                  <a:pt x="111301" y="71334"/>
                </a:lnTo>
                <a:lnTo>
                  <a:pt x="108456" y="74191"/>
                </a:lnTo>
                <a:lnTo>
                  <a:pt x="106559" y="77048"/>
                </a:lnTo>
                <a:lnTo>
                  <a:pt x="101349" y="88161"/>
                </a:lnTo>
                <a:lnTo>
                  <a:pt x="96421" y="97227"/>
                </a:lnTo>
                <a:lnTo>
                  <a:pt x="91055" y="104431"/>
                </a:lnTo>
                <a:lnTo>
                  <a:pt x="85496" y="110809"/>
                </a:lnTo>
                <a:lnTo>
                  <a:pt x="82680" y="113842"/>
                </a:lnTo>
                <a:lnTo>
                  <a:pt x="79850" y="117770"/>
                </a:lnTo>
                <a:lnTo>
                  <a:pt x="77011" y="122294"/>
                </a:lnTo>
                <a:lnTo>
                  <a:pt x="74165" y="127214"/>
                </a:lnTo>
                <a:lnTo>
                  <a:pt x="71316" y="131447"/>
                </a:lnTo>
                <a:lnTo>
                  <a:pt x="68464" y="135222"/>
                </a:lnTo>
                <a:lnTo>
                  <a:pt x="65611" y="138690"/>
                </a:lnTo>
                <a:lnTo>
                  <a:pt x="62755" y="141956"/>
                </a:lnTo>
                <a:lnTo>
                  <a:pt x="59899" y="145085"/>
                </a:lnTo>
                <a:lnTo>
                  <a:pt x="57043" y="148123"/>
                </a:lnTo>
                <a:lnTo>
                  <a:pt x="55139" y="152054"/>
                </a:lnTo>
                <a:lnTo>
                  <a:pt x="51506" y="165735"/>
                </a:lnTo>
                <a:lnTo>
                  <a:pt x="47281" y="172980"/>
                </a:lnTo>
                <a:lnTo>
                  <a:pt x="42228" y="179374"/>
                </a:lnTo>
                <a:lnTo>
                  <a:pt x="36807" y="186344"/>
                </a:lnTo>
                <a:lnTo>
                  <a:pt x="31223" y="195792"/>
                </a:lnTo>
                <a:lnTo>
                  <a:pt x="28106" y="203800"/>
                </a:lnTo>
                <a:lnTo>
                  <a:pt x="26721" y="211487"/>
                </a:lnTo>
                <a:lnTo>
                  <a:pt x="24988" y="226525"/>
                </a:lnTo>
                <a:lnTo>
                  <a:pt x="19819" y="243046"/>
                </a:lnTo>
                <a:lnTo>
                  <a:pt x="16911" y="259053"/>
                </a:lnTo>
                <a:lnTo>
                  <a:pt x="11393" y="271205"/>
                </a:lnTo>
                <a:lnTo>
                  <a:pt x="9335" y="286447"/>
                </a:lnTo>
                <a:lnTo>
                  <a:pt x="8638" y="306124"/>
                </a:lnTo>
                <a:lnTo>
                  <a:pt x="8502" y="324016"/>
                </a:lnTo>
                <a:lnTo>
                  <a:pt x="5942" y="334767"/>
                </a:lnTo>
                <a:lnTo>
                  <a:pt x="2583" y="345895"/>
                </a:lnTo>
                <a:lnTo>
                  <a:pt x="691" y="362870"/>
                </a:lnTo>
                <a:lnTo>
                  <a:pt x="131" y="379964"/>
                </a:lnTo>
                <a:lnTo>
                  <a:pt x="0" y="391383"/>
                </a:lnTo>
                <a:lnTo>
                  <a:pt x="2482" y="402807"/>
                </a:lnTo>
                <a:lnTo>
                  <a:pt x="6694" y="417409"/>
                </a:lnTo>
                <a:lnTo>
                  <a:pt x="8117" y="435427"/>
                </a:lnTo>
                <a:lnTo>
                  <a:pt x="10852" y="446195"/>
                </a:lnTo>
                <a:lnTo>
                  <a:pt x="14290" y="457331"/>
                </a:lnTo>
                <a:lnTo>
                  <a:pt x="17177" y="473358"/>
                </a:lnTo>
                <a:lnTo>
                  <a:pt x="22690" y="485515"/>
                </a:lnTo>
                <a:lnTo>
                  <a:pt x="25699" y="500759"/>
                </a:lnTo>
                <a:lnTo>
                  <a:pt x="29779" y="511744"/>
                </a:lnTo>
                <a:lnTo>
                  <a:pt x="34767" y="520436"/>
                </a:lnTo>
                <a:lnTo>
                  <a:pt x="40159" y="528427"/>
                </a:lnTo>
                <a:lnTo>
                  <a:pt x="45730" y="538328"/>
                </a:lnTo>
                <a:lnTo>
                  <a:pt x="54222" y="554613"/>
                </a:lnTo>
                <a:lnTo>
                  <a:pt x="58020" y="559255"/>
                </a:lnTo>
                <a:lnTo>
                  <a:pt x="62458" y="563302"/>
                </a:lnTo>
                <a:lnTo>
                  <a:pt x="67321" y="566952"/>
                </a:lnTo>
                <a:lnTo>
                  <a:pt x="71516" y="571291"/>
                </a:lnTo>
                <a:lnTo>
                  <a:pt x="75265" y="576088"/>
                </a:lnTo>
                <a:lnTo>
                  <a:pt x="78717" y="581191"/>
                </a:lnTo>
                <a:lnTo>
                  <a:pt x="82923" y="585546"/>
                </a:lnTo>
                <a:lnTo>
                  <a:pt x="87632" y="589402"/>
                </a:lnTo>
                <a:lnTo>
                  <a:pt x="92676" y="592925"/>
                </a:lnTo>
                <a:lnTo>
                  <a:pt x="96992" y="596226"/>
                </a:lnTo>
                <a:lnTo>
                  <a:pt x="100821" y="599379"/>
                </a:lnTo>
                <a:lnTo>
                  <a:pt x="104327" y="602434"/>
                </a:lnTo>
                <a:lnTo>
                  <a:pt x="107616" y="605423"/>
                </a:lnTo>
                <a:lnTo>
                  <a:pt x="113811" y="611284"/>
                </a:lnTo>
                <a:lnTo>
                  <a:pt x="117749" y="614180"/>
                </a:lnTo>
                <a:lnTo>
                  <a:pt x="122280" y="617064"/>
                </a:lnTo>
                <a:lnTo>
                  <a:pt x="127205" y="619939"/>
                </a:lnTo>
                <a:lnTo>
                  <a:pt x="131441" y="622807"/>
                </a:lnTo>
                <a:lnTo>
                  <a:pt x="135218" y="625673"/>
                </a:lnTo>
                <a:lnTo>
                  <a:pt x="138687" y="628536"/>
                </a:lnTo>
                <a:lnTo>
                  <a:pt x="141953" y="630444"/>
                </a:lnTo>
                <a:lnTo>
                  <a:pt x="145083" y="631716"/>
                </a:lnTo>
                <a:lnTo>
                  <a:pt x="148122" y="632564"/>
                </a:lnTo>
                <a:lnTo>
                  <a:pt x="151100" y="634082"/>
                </a:lnTo>
                <a:lnTo>
                  <a:pt x="154039" y="636046"/>
                </a:lnTo>
                <a:lnTo>
                  <a:pt x="156950" y="638309"/>
                </a:lnTo>
                <a:lnTo>
                  <a:pt x="159844" y="639817"/>
                </a:lnTo>
                <a:lnTo>
                  <a:pt x="162725" y="640822"/>
                </a:lnTo>
                <a:lnTo>
                  <a:pt x="165598" y="641492"/>
                </a:lnTo>
                <a:lnTo>
                  <a:pt x="168466" y="642892"/>
                </a:lnTo>
                <a:lnTo>
                  <a:pt x="171331" y="644777"/>
                </a:lnTo>
                <a:lnTo>
                  <a:pt x="179888" y="651383"/>
                </a:lnTo>
                <a:lnTo>
                  <a:pt x="179914" y="651403"/>
                </a:lnTo>
                <a:lnTo>
                  <a:pt x="179915" y="651404"/>
                </a:lnTo>
                <a:lnTo>
                  <a:pt x="179916" y="651404"/>
                </a:lnTo>
                <a:lnTo>
                  <a:pt x="179918" y="6514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6372225" y="2100263"/>
            <a:ext cx="317183" cy="51435"/>
          </a:xfrm>
          <a:custGeom>
            <a:avLst/>
            <a:gdLst/>
            <a:ahLst/>
            <a:cxnLst/>
            <a:rect l="0" t="0" r="0" b="0"/>
            <a:pathLst>
              <a:path w="317183" h="51435">
                <a:moveTo>
                  <a:pt x="0" y="51434"/>
                </a:moveTo>
                <a:lnTo>
                  <a:pt x="0" y="42966"/>
                </a:lnTo>
                <a:lnTo>
                  <a:pt x="9325" y="42875"/>
                </a:lnTo>
                <a:lnTo>
                  <a:pt x="70246" y="42862"/>
                </a:lnTo>
                <a:lnTo>
                  <a:pt x="74453" y="41909"/>
                </a:lnTo>
                <a:lnTo>
                  <a:pt x="79163" y="40322"/>
                </a:lnTo>
                <a:lnTo>
                  <a:pt x="84208" y="38311"/>
                </a:lnTo>
                <a:lnTo>
                  <a:pt x="88523" y="36970"/>
                </a:lnTo>
                <a:lnTo>
                  <a:pt x="95858" y="35481"/>
                </a:lnTo>
                <a:lnTo>
                  <a:pt x="104834" y="34819"/>
                </a:lnTo>
                <a:lnTo>
                  <a:pt x="109894" y="34642"/>
                </a:lnTo>
                <a:lnTo>
                  <a:pt x="114220" y="33572"/>
                </a:lnTo>
                <a:lnTo>
                  <a:pt x="118057" y="31906"/>
                </a:lnTo>
                <a:lnTo>
                  <a:pt x="121567" y="29843"/>
                </a:lnTo>
                <a:lnTo>
                  <a:pt x="125812" y="28467"/>
                </a:lnTo>
                <a:lnTo>
                  <a:pt x="135609" y="26939"/>
                </a:lnTo>
                <a:lnTo>
                  <a:pt x="140888" y="26532"/>
                </a:lnTo>
                <a:lnTo>
                  <a:pt x="146313" y="26260"/>
                </a:lnTo>
                <a:lnTo>
                  <a:pt x="151834" y="26079"/>
                </a:lnTo>
                <a:lnTo>
                  <a:pt x="156467" y="25006"/>
                </a:lnTo>
                <a:lnTo>
                  <a:pt x="160509" y="23337"/>
                </a:lnTo>
                <a:lnTo>
                  <a:pt x="164156" y="21273"/>
                </a:lnTo>
                <a:lnTo>
                  <a:pt x="169444" y="19897"/>
                </a:lnTo>
                <a:lnTo>
                  <a:pt x="175828" y="18979"/>
                </a:lnTo>
                <a:lnTo>
                  <a:pt x="182941" y="18368"/>
                </a:lnTo>
                <a:lnTo>
                  <a:pt x="189588" y="17007"/>
                </a:lnTo>
                <a:lnTo>
                  <a:pt x="195924" y="15148"/>
                </a:lnTo>
                <a:lnTo>
                  <a:pt x="202053" y="12956"/>
                </a:lnTo>
                <a:lnTo>
                  <a:pt x="207092" y="11494"/>
                </a:lnTo>
                <a:lnTo>
                  <a:pt x="211404" y="10520"/>
                </a:lnTo>
                <a:lnTo>
                  <a:pt x="219687" y="9438"/>
                </a:lnTo>
                <a:lnTo>
                  <a:pt x="224563" y="9149"/>
                </a:lnTo>
                <a:lnTo>
                  <a:pt x="235060" y="8828"/>
                </a:lnTo>
                <a:lnTo>
                  <a:pt x="246076" y="8686"/>
                </a:lnTo>
                <a:lnTo>
                  <a:pt x="250728" y="7695"/>
                </a:lnTo>
                <a:lnTo>
                  <a:pt x="254782" y="6082"/>
                </a:lnTo>
                <a:lnTo>
                  <a:pt x="258437" y="4054"/>
                </a:lnTo>
                <a:lnTo>
                  <a:pt x="261826" y="2703"/>
                </a:lnTo>
                <a:lnTo>
                  <a:pt x="268132" y="1201"/>
                </a:lnTo>
                <a:lnTo>
                  <a:pt x="277037" y="355"/>
                </a:lnTo>
                <a:lnTo>
                  <a:pt x="285708" y="105"/>
                </a:lnTo>
                <a:lnTo>
                  <a:pt x="304439" y="0"/>
                </a:lnTo>
                <a:lnTo>
                  <a:pt x="306782" y="952"/>
                </a:lnTo>
                <a:lnTo>
                  <a:pt x="309296" y="2539"/>
                </a:lnTo>
                <a:lnTo>
                  <a:pt x="31718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6723706" y="1834514"/>
            <a:ext cx="145725" cy="437199"/>
          </a:xfrm>
          <a:custGeom>
            <a:avLst/>
            <a:gdLst/>
            <a:ahLst/>
            <a:cxnLst/>
            <a:rect l="0" t="0" r="0" b="0"/>
            <a:pathLst>
              <a:path w="145725" h="437199">
                <a:moveTo>
                  <a:pt x="8563" y="0"/>
                </a:moveTo>
                <a:lnTo>
                  <a:pt x="0" y="0"/>
                </a:lnTo>
                <a:lnTo>
                  <a:pt x="4545" y="4551"/>
                </a:lnTo>
                <a:lnTo>
                  <a:pt x="5884" y="6844"/>
                </a:lnTo>
                <a:lnTo>
                  <a:pt x="7373" y="11932"/>
                </a:lnTo>
                <a:lnTo>
                  <a:pt x="8210" y="20152"/>
                </a:lnTo>
                <a:lnTo>
                  <a:pt x="9281" y="22960"/>
                </a:lnTo>
                <a:lnTo>
                  <a:pt x="13010" y="28620"/>
                </a:lnTo>
                <a:lnTo>
                  <a:pt x="15302" y="34310"/>
                </a:lnTo>
                <a:lnTo>
                  <a:pt x="17274" y="40967"/>
                </a:lnTo>
                <a:lnTo>
                  <a:pt x="21324" y="50275"/>
                </a:lnTo>
                <a:lnTo>
                  <a:pt x="23760" y="58222"/>
                </a:lnTo>
                <a:lnTo>
                  <a:pt x="25795" y="65882"/>
                </a:lnTo>
                <a:lnTo>
                  <a:pt x="29874" y="75636"/>
                </a:lnTo>
                <a:lnTo>
                  <a:pt x="32976" y="87287"/>
                </a:lnTo>
                <a:lnTo>
                  <a:pt x="33700" y="96262"/>
                </a:lnTo>
                <a:lnTo>
                  <a:pt x="33894" y="101322"/>
                </a:lnTo>
                <a:lnTo>
                  <a:pt x="36649" y="112025"/>
                </a:lnTo>
                <a:lnTo>
                  <a:pt x="40096" y="123132"/>
                </a:lnTo>
                <a:lnTo>
                  <a:pt x="41628" y="134418"/>
                </a:lnTo>
                <a:lnTo>
                  <a:pt x="44849" y="145784"/>
                </a:lnTo>
                <a:lnTo>
                  <a:pt x="47041" y="151482"/>
                </a:lnTo>
                <a:lnTo>
                  <a:pt x="49455" y="157186"/>
                </a:lnTo>
                <a:lnTo>
                  <a:pt x="52017" y="162893"/>
                </a:lnTo>
                <a:lnTo>
                  <a:pt x="57404" y="174315"/>
                </a:lnTo>
                <a:lnTo>
                  <a:pt x="62973" y="185741"/>
                </a:lnTo>
                <a:lnTo>
                  <a:pt x="65791" y="192408"/>
                </a:lnTo>
                <a:lnTo>
                  <a:pt x="68623" y="199709"/>
                </a:lnTo>
                <a:lnTo>
                  <a:pt x="71463" y="207435"/>
                </a:lnTo>
                <a:lnTo>
                  <a:pt x="73357" y="214490"/>
                </a:lnTo>
                <a:lnTo>
                  <a:pt x="75461" y="227409"/>
                </a:lnTo>
                <a:lnTo>
                  <a:pt x="78936" y="239501"/>
                </a:lnTo>
                <a:lnTo>
                  <a:pt x="81196" y="245392"/>
                </a:lnTo>
                <a:lnTo>
                  <a:pt x="86247" y="259559"/>
                </a:lnTo>
                <a:lnTo>
                  <a:pt x="88927" y="267337"/>
                </a:lnTo>
                <a:lnTo>
                  <a:pt x="90714" y="274427"/>
                </a:lnTo>
                <a:lnTo>
                  <a:pt x="92700" y="287385"/>
                </a:lnTo>
                <a:lnTo>
                  <a:pt x="94182" y="294460"/>
                </a:lnTo>
                <a:lnTo>
                  <a:pt x="96122" y="302035"/>
                </a:lnTo>
                <a:lnTo>
                  <a:pt x="98369" y="309942"/>
                </a:lnTo>
                <a:lnTo>
                  <a:pt x="99866" y="317118"/>
                </a:lnTo>
                <a:lnTo>
                  <a:pt x="101530" y="330172"/>
                </a:lnTo>
                <a:lnTo>
                  <a:pt x="104809" y="342323"/>
                </a:lnTo>
                <a:lnTo>
                  <a:pt x="108490" y="354074"/>
                </a:lnTo>
                <a:lnTo>
                  <a:pt x="110125" y="365646"/>
                </a:lnTo>
                <a:lnTo>
                  <a:pt x="113392" y="374600"/>
                </a:lnTo>
                <a:lnTo>
                  <a:pt x="117067" y="381754"/>
                </a:lnTo>
                <a:lnTo>
                  <a:pt x="118700" y="388109"/>
                </a:lnTo>
                <a:lnTo>
                  <a:pt x="119619" y="401592"/>
                </a:lnTo>
                <a:lnTo>
                  <a:pt x="120701" y="405841"/>
                </a:lnTo>
                <a:lnTo>
                  <a:pt x="124442" y="413101"/>
                </a:lnTo>
                <a:lnTo>
                  <a:pt x="127353" y="417993"/>
                </a:lnTo>
                <a:lnTo>
                  <a:pt x="128034" y="421678"/>
                </a:lnTo>
                <a:lnTo>
                  <a:pt x="128471" y="427253"/>
                </a:lnTo>
                <a:lnTo>
                  <a:pt x="129459" y="427711"/>
                </a:lnTo>
                <a:lnTo>
                  <a:pt x="133097" y="428219"/>
                </a:lnTo>
                <a:lnTo>
                  <a:pt x="134449" y="429307"/>
                </a:lnTo>
                <a:lnTo>
                  <a:pt x="135349" y="430985"/>
                </a:lnTo>
                <a:lnTo>
                  <a:pt x="136795" y="435971"/>
                </a:lnTo>
                <a:lnTo>
                  <a:pt x="137866" y="436380"/>
                </a:lnTo>
                <a:lnTo>
                  <a:pt x="141597" y="436834"/>
                </a:lnTo>
                <a:lnTo>
                  <a:pt x="145724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7066597" y="2194560"/>
            <a:ext cx="17146" cy="231458"/>
          </a:xfrm>
          <a:custGeom>
            <a:avLst/>
            <a:gdLst/>
            <a:ahLst/>
            <a:cxnLst/>
            <a:rect l="0" t="0" r="0" b="0"/>
            <a:pathLst>
              <a:path w="17146" h="231458">
                <a:moveTo>
                  <a:pt x="8572" y="0"/>
                </a:moveTo>
                <a:lnTo>
                  <a:pt x="8572" y="66130"/>
                </a:lnTo>
                <a:lnTo>
                  <a:pt x="7620" y="70756"/>
                </a:lnTo>
                <a:lnTo>
                  <a:pt x="6033" y="74793"/>
                </a:lnTo>
                <a:lnTo>
                  <a:pt x="4021" y="78437"/>
                </a:lnTo>
                <a:lnTo>
                  <a:pt x="2681" y="82771"/>
                </a:lnTo>
                <a:lnTo>
                  <a:pt x="1787" y="87566"/>
                </a:lnTo>
                <a:lnTo>
                  <a:pt x="1192" y="92667"/>
                </a:lnTo>
                <a:lnTo>
                  <a:pt x="795" y="97973"/>
                </a:lnTo>
                <a:lnTo>
                  <a:pt x="530" y="103415"/>
                </a:lnTo>
                <a:lnTo>
                  <a:pt x="235" y="114542"/>
                </a:lnTo>
                <a:lnTo>
                  <a:pt x="0" y="208127"/>
                </a:lnTo>
                <a:lnTo>
                  <a:pt x="953" y="211141"/>
                </a:lnTo>
                <a:lnTo>
                  <a:pt x="2540" y="214103"/>
                </a:lnTo>
                <a:lnTo>
                  <a:pt x="7381" y="221150"/>
                </a:lnTo>
                <a:lnTo>
                  <a:pt x="8731" y="222681"/>
                </a:lnTo>
                <a:lnTo>
                  <a:pt x="16761" y="231059"/>
                </a:lnTo>
                <a:lnTo>
                  <a:pt x="17145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7195184" y="1868922"/>
            <a:ext cx="350968" cy="437077"/>
          </a:xfrm>
          <a:custGeom>
            <a:avLst/>
            <a:gdLst/>
            <a:ahLst/>
            <a:cxnLst/>
            <a:rect l="0" t="0" r="0" b="0"/>
            <a:pathLst>
              <a:path w="350968" h="437077">
                <a:moveTo>
                  <a:pt x="0" y="111325"/>
                </a:moveTo>
                <a:lnTo>
                  <a:pt x="0" y="74063"/>
                </a:lnTo>
                <a:lnTo>
                  <a:pt x="953" y="71243"/>
                </a:lnTo>
                <a:lnTo>
                  <a:pt x="4551" y="65571"/>
                </a:lnTo>
                <a:lnTo>
                  <a:pt x="11866" y="57335"/>
                </a:lnTo>
                <a:lnTo>
                  <a:pt x="24154" y="44528"/>
                </a:lnTo>
                <a:lnTo>
                  <a:pt x="31690" y="37822"/>
                </a:lnTo>
                <a:lnTo>
                  <a:pt x="41389" y="31667"/>
                </a:lnTo>
                <a:lnTo>
                  <a:pt x="47596" y="28692"/>
                </a:lnTo>
                <a:lnTo>
                  <a:pt x="54591" y="25757"/>
                </a:lnTo>
                <a:lnTo>
                  <a:pt x="62111" y="22847"/>
                </a:lnTo>
                <a:lnTo>
                  <a:pt x="69030" y="19955"/>
                </a:lnTo>
                <a:lnTo>
                  <a:pt x="75548" y="17074"/>
                </a:lnTo>
                <a:lnTo>
                  <a:pt x="81798" y="14201"/>
                </a:lnTo>
                <a:lnTo>
                  <a:pt x="87869" y="12286"/>
                </a:lnTo>
                <a:lnTo>
                  <a:pt x="93823" y="11009"/>
                </a:lnTo>
                <a:lnTo>
                  <a:pt x="99696" y="10158"/>
                </a:lnTo>
                <a:lnTo>
                  <a:pt x="105517" y="8638"/>
                </a:lnTo>
                <a:lnTo>
                  <a:pt x="111302" y="6672"/>
                </a:lnTo>
                <a:lnTo>
                  <a:pt x="117065" y="4409"/>
                </a:lnTo>
                <a:lnTo>
                  <a:pt x="122811" y="2900"/>
                </a:lnTo>
                <a:lnTo>
                  <a:pt x="128547" y="1894"/>
                </a:lnTo>
                <a:lnTo>
                  <a:pt x="134275" y="1224"/>
                </a:lnTo>
                <a:lnTo>
                  <a:pt x="140000" y="777"/>
                </a:lnTo>
                <a:lnTo>
                  <a:pt x="145721" y="479"/>
                </a:lnTo>
                <a:lnTo>
                  <a:pt x="157157" y="147"/>
                </a:lnTo>
                <a:lnTo>
                  <a:pt x="168591" y="0"/>
                </a:lnTo>
                <a:lnTo>
                  <a:pt x="173354" y="914"/>
                </a:lnTo>
                <a:lnTo>
                  <a:pt x="181187" y="4468"/>
                </a:lnTo>
                <a:lnTo>
                  <a:pt x="195502" y="11825"/>
                </a:lnTo>
                <a:lnTo>
                  <a:pt x="203731" y="17255"/>
                </a:lnTo>
                <a:lnTo>
                  <a:pt x="213718" y="25667"/>
                </a:lnTo>
                <a:lnTo>
                  <a:pt x="216774" y="28503"/>
                </a:lnTo>
                <a:lnTo>
                  <a:pt x="225625" y="41594"/>
                </a:lnTo>
                <a:lnTo>
                  <a:pt x="234281" y="52987"/>
                </a:lnTo>
                <a:lnTo>
                  <a:pt x="236198" y="57193"/>
                </a:lnTo>
                <a:lnTo>
                  <a:pt x="238327" y="66947"/>
                </a:lnTo>
                <a:lnTo>
                  <a:pt x="237942" y="71262"/>
                </a:lnTo>
                <a:lnTo>
                  <a:pt x="236734" y="75091"/>
                </a:lnTo>
                <a:lnTo>
                  <a:pt x="234974" y="78597"/>
                </a:lnTo>
                <a:lnTo>
                  <a:pt x="233021" y="87572"/>
                </a:lnTo>
                <a:lnTo>
                  <a:pt x="231200" y="97911"/>
                </a:lnTo>
                <a:lnTo>
                  <a:pt x="227216" y="108856"/>
                </a:lnTo>
                <a:lnTo>
                  <a:pt x="222270" y="120070"/>
                </a:lnTo>
                <a:lnTo>
                  <a:pt x="214131" y="137094"/>
                </a:lnTo>
                <a:lnTo>
                  <a:pt x="207564" y="148495"/>
                </a:lnTo>
                <a:lnTo>
                  <a:pt x="198296" y="159913"/>
                </a:lnTo>
                <a:lnTo>
                  <a:pt x="187827" y="168797"/>
                </a:lnTo>
                <a:lnTo>
                  <a:pt x="177777" y="175921"/>
                </a:lnTo>
                <a:lnTo>
                  <a:pt x="170135" y="182262"/>
                </a:lnTo>
                <a:lnTo>
                  <a:pt x="161023" y="188255"/>
                </a:lnTo>
                <a:lnTo>
                  <a:pt x="151576" y="194094"/>
                </a:lnTo>
                <a:lnTo>
                  <a:pt x="144202" y="199864"/>
                </a:lnTo>
                <a:lnTo>
                  <a:pt x="135211" y="205603"/>
                </a:lnTo>
                <a:lnTo>
                  <a:pt x="120905" y="213692"/>
                </a:lnTo>
                <a:lnTo>
                  <a:pt x="111820" y="214182"/>
                </a:lnTo>
                <a:lnTo>
                  <a:pt x="119914" y="214195"/>
                </a:lnTo>
                <a:lnTo>
                  <a:pt x="143871" y="202263"/>
                </a:lnTo>
                <a:lnTo>
                  <a:pt x="152208" y="199367"/>
                </a:lnTo>
                <a:lnTo>
                  <a:pt x="160041" y="198080"/>
                </a:lnTo>
                <a:lnTo>
                  <a:pt x="169872" y="197508"/>
                </a:lnTo>
                <a:lnTo>
                  <a:pt x="176114" y="196403"/>
                </a:lnTo>
                <a:lnTo>
                  <a:pt x="183132" y="194713"/>
                </a:lnTo>
                <a:lnTo>
                  <a:pt x="190668" y="192635"/>
                </a:lnTo>
                <a:lnTo>
                  <a:pt x="197597" y="191249"/>
                </a:lnTo>
                <a:lnTo>
                  <a:pt x="204122" y="190325"/>
                </a:lnTo>
                <a:lnTo>
                  <a:pt x="210377" y="189709"/>
                </a:lnTo>
                <a:lnTo>
                  <a:pt x="217403" y="189299"/>
                </a:lnTo>
                <a:lnTo>
                  <a:pt x="232832" y="188842"/>
                </a:lnTo>
                <a:lnTo>
                  <a:pt x="253032" y="188586"/>
                </a:lnTo>
                <a:lnTo>
                  <a:pt x="259176" y="189502"/>
                </a:lnTo>
                <a:lnTo>
                  <a:pt x="265176" y="191066"/>
                </a:lnTo>
                <a:lnTo>
                  <a:pt x="271082" y="193061"/>
                </a:lnTo>
                <a:lnTo>
                  <a:pt x="276924" y="194390"/>
                </a:lnTo>
                <a:lnTo>
                  <a:pt x="282724" y="195277"/>
                </a:lnTo>
                <a:lnTo>
                  <a:pt x="288495" y="195868"/>
                </a:lnTo>
                <a:lnTo>
                  <a:pt x="294248" y="198167"/>
                </a:lnTo>
                <a:lnTo>
                  <a:pt x="299987" y="201605"/>
                </a:lnTo>
                <a:lnTo>
                  <a:pt x="310493" y="209552"/>
                </a:lnTo>
                <a:lnTo>
                  <a:pt x="318338" y="216259"/>
                </a:lnTo>
                <a:lnTo>
                  <a:pt x="324998" y="224955"/>
                </a:lnTo>
                <a:lnTo>
                  <a:pt x="334103" y="238021"/>
                </a:lnTo>
                <a:lnTo>
                  <a:pt x="339943" y="245739"/>
                </a:lnTo>
                <a:lnTo>
                  <a:pt x="345714" y="255520"/>
                </a:lnTo>
                <a:lnTo>
                  <a:pt x="348913" y="266217"/>
                </a:lnTo>
                <a:lnTo>
                  <a:pt x="350336" y="277321"/>
                </a:lnTo>
                <a:lnTo>
                  <a:pt x="350967" y="288606"/>
                </a:lnTo>
                <a:lnTo>
                  <a:pt x="348709" y="299972"/>
                </a:lnTo>
                <a:lnTo>
                  <a:pt x="345482" y="311373"/>
                </a:lnTo>
                <a:lnTo>
                  <a:pt x="344048" y="322790"/>
                </a:lnTo>
                <a:lnTo>
                  <a:pt x="340870" y="334215"/>
                </a:lnTo>
                <a:lnTo>
                  <a:pt x="338691" y="339928"/>
                </a:lnTo>
                <a:lnTo>
                  <a:pt x="331186" y="351356"/>
                </a:lnTo>
                <a:lnTo>
                  <a:pt x="322454" y="362786"/>
                </a:lnTo>
                <a:lnTo>
                  <a:pt x="315398" y="374215"/>
                </a:lnTo>
                <a:lnTo>
                  <a:pt x="306548" y="385645"/>
                </a:lnTo>
                <a:lnTo>
                  <a:pt x="296264" y="396123"/>
                </a:lnTo>
                <a:lnTo>
                  <a:pt x="285343" y="403954"/>
                </a:lnTo>
                <a:lnTo>
                  <a:pt x="279764" y="407376"/>
                </a:lnTo>
                <a:lnTo>
                  <a:pt x="274139" y="410610"/>
                </a:lnTo>
                <a:lnTo>
                  <a:pt x="262810" y="416743"/>
                </a:lnTo>
                <a:lnTo>
                  <a:pt x="251425" y="422644"/>
                </a:lnTo>
                <a:lnTo>
                  <a:pt x="242555" y="428442"/>
                </a:lnTo>
                <a:lnTo>
                  <a:pt x="238856" y="431321"/>
                </a:lnTo>
                <a:lnTo>
                  <a:pt x="234485" y="433241"/>
                </a:lnTo>
                <a:lnTo>
                  <a:pt x="224549" y="435373"/>
                </a:lnTo>
                <a:lnTo>
                  <a:pt x="216322" y="436322"/>
                </a:lnTo>
                <a:lnTo>
                  <a:pt x="208539" y="436743"/>
                </a:lnTo>
                <a:lnTo>
                  <a:pt x="194399" y="436980"/>
                </a:lnTo>
                <a:lnTo>
                  <a:pt x="173259" y="437076"/>
                </a:lnTo>
                <a:lnTo>
                  <a:pt x="169715" y="434538"/>
                </a:lnTo>
                <a:lnTo>
                  <a:pt x="164228" y="429699"/>
                </a:lnTo>
                <a:lnTo>
                  <a:pt x="160939" y="429037"/>
                </a:lnTo>
                <a:lnTo>
                  <a:pt x="158728" y="428861"/>
                </a:lnTo>
                <a:lnTo>
                  <a:pt x="157254" y="427790"/>
                </a:lnTo>
                <a:lnTo>
                  <a:pt x="156271" y="426124"/>
                </a:lnTo>
                <a:lnTo>
                  <a:pt x="155179" y="421733"/>
                </a:lnTo>
                <a:lnTo>
                  <a:pt x="154357" y="409513"/>
                </a:lnTo>
                <a:lnTo>
                  <a:pt x="154306" y="402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7452359" y="1697708"/>
            <a:ext cx="492056" cy="651122"/>
          </a:xfrm>
          <a:custGeom>
            <a:avLst/>
            <a:gdLst/>
            <a:ahLst/>
            <a:cxnLst/>
            <a:rect l="0" t="0" r="0" b="0"/>
            <a:pathLst>
              <a:path w="492056" h="651122">
                <a:moveTo>
                  <a:pt x="0" y="8219"/>
                </a:moveTo>
                <a:lnTo>
                  <a:pt x="12772" y="8219"/>
                </a:lnTo>
                <a:lnTo>
                  <a:pt x="24951" y="3668"/>
                </a:lnTo>
                <a:lnTo>
                  <a:pt x="35220" y="1434"/>
                </a:lnTo>
                <a:lnTo>
                  <a:pt x="46134" y="441"/>
                </a:lnTo>
                <a:lnTo>
                  <a:pt x="57334" y="0"/>
                </a:lnTo>
                <a:lnTo>
                  <a:pt x="71202" y="2344"/>
                </a:lnTo>
                <a:lnTo>
                  <a:pt x="78901" y="4302"/>
                </a:lnTo>
                <a:lnTo>
                  <a:pt x="86890" y="5608"/>
                </a:lnTo>
                <a:lnTo>
                  <a:pt x="95075" y="6478"/>
                </a:lnTo>
                <a:lnTo>
                  <a:pt x="103389" y="7058"/>
                </a:lnTo>
                <a:lnTo>
                  <a:pt x="112741" y="7445"/>
                </a:lnTo>
                <a:lnTo>
                  <a:pt x="133292" y="7875"/>
                </a:lnTo>
                <a:lnTo>
                  <a:pt x="143154" y="8942"/>
                </a:lnTo>
                <a:lnTo>
                  <a:pt x="152586" y="10606"/>
                </a:lnTo>
                <a:lnTo>
                  <a:pt x="161732" y="12668"/>
                </a:lnTo>
                <a:lnTo>
                  <a:pt x="170687" y="14995"/>
                </a:lnTo>
                <a:lnTo>
                  <a:pt x="179514" y="17499"/>
                </a:lnTo>
                <a:lnTo>
                  <a:pt x="188256" y="20121"/>
                </a:lnTo>
                <a:lnTo>
                  <a:pt x="208130" y="25574"/>
                </a:lnTo>
                <a:lnTo>
                  <a:pt x="296322" y="48232"/>
                </a:lnTo>
                <a:lnTo>
                  <a:pt x="315531" y="53943"/>
                </a:lnTo>
                <a:lnTo>
                  <a:pt x="324654" y="57751"/>
                </a:lnTo>
                <a:lnTo>
                  <a:pt x="333594" y="62196"/>
                </a:lnTo>
                <a:lnTo>
                  <a:pt x="342411" y="67063"/>
                </a:lnTo>
                <a:lnTo>
                  <a:pt x="362368" y="77552"/>
                </a:lnTo>
                <a:lnTo>
                  <a:pt x="373024" y="83016"/>
                </a:lnTo>
                <a:lnTo>
                  <a:pt x="382033" y="89516"/>
                </a:lnTo>
                <a:lnTo>
                  <a:pt x="404766" y="111365"/>
                </a:lnTo>
                <a:lnTo>
                  <a:pt x="412719" y="117940"/>
                </a:lnTo>
                <a:lnTo>
                  <a:pt x="420879" y="124229"/>
                </a:lnTo>
                <a:lnTo>
                  <a:pt x="435026" y="138837"/>
                </a:lnTo>
                <a:lnTo>
                  <a:pt x="447662" y="154854"/>
                </a:lnTo>
                <a:lnTo>
                  <a:pt x="459629" y="171498"/>
                </a:lnTo>
                <a:lnTo>
                  <a:pt x="468758" y="188420"/>
                </a:lnTo>
                <a:lnTo>
                  <a:pt x="475989" y="205466"/>
                </a:lnTo>
                <a:lnTo>
                  <a:pt x="482379" y="222567"/>
                </a:lnTo>
                <a:lnTo>
                  <a:pt x="488393" y="242232"/>
                </a:lnTo>
                <a:lnTo>
                  <a:pt x="491331" y="252810"/>
                </a:lnTo>
                <a:lnTo>
                  <a:pt x="492055" y="272184"/>
                </a:lnTo>
                <a:lnTo>
                  <a:pt x="490153" y="291272"/>
                </a:lnTo>
                <a:lnTo>
                  <a:pt x="489647" y="301696"/>
                </a:lnTo>
                <a:lnTo>
                  <a:pt x="489309" y="312455"/>
                </a:lnTo>
                <a:lnTo>
                  <a:pt x="486394" y="332030"/>
                </a:lnTo>
                <a:lnTo>
                  <a:pt x="482876" y="351208"/>
                </a:lnTo>
                <a:lnTo>
                  <a:pt x="481937" y="361656"/>
                </a:lnTo>
                <a:lnTo>
                  <a:pt x="481311" y="372431"/>
                </a:lnTo>
                <a:lnTo>
                  <a:pt x="475536" y="392023"/>
                </a:lnTo>
                <a:lnTo>
                  <a:pt x="467573" y="411209"/>
                </a:lnTo>
                <a:lnTo>
                  <a:pt x="464115" y="421659"/>
                </a:lnTo>
                <a:lnTo>
                  <a:pt x="460858" y="432436"/>
                </a:lnTo>
                <a:lnTo>
                  <a:pt x="456781" y="443430"/>
                </a:lnTo>
                <a:lnTo>
                  <a:pt x="452159" y="454570"/>
                </a:lnTo>
                <a:lnTo>
                  <a:pt x="447171" y="465806"/>
                </a:lnTo>
                <a:lnTo>
                  <a:pt x="436551" y="485911"/>
                </a:lnTo>
                <a:lnTo>
                  <a:pt x="425480" y="504372"/>
                </a:lnTo>
                <a:lnTo>
                  <a:pt x="414211" y="522101"/>
                </a:lnTo>
                <a:lnTo>
                  <a:pt x="400312" y="539506"/>
                </a:lnTo>
                <a:lnTo>
                  <a:pt x="385561" y="555814"/>
                </a:lnTo>
                <a:lnTo>
                  <a:pt x="372656" y="569412"/>
                </a:lnTo>
                <a:lnTo>
                  <a:pt x="360571" y="584346"/>
                </a:lnTo>
                <a:lnTo>
                  <a:pt x="348849" y="598603"/>
                </a:lnTo>
                <a:lnTo>
                  <a:pt x="337289" y="608114"/>
                </a:lnTo>
                <a:lnTo>
                  <a:pt x="325801" y="618057"/>
                </a:lnTo>
                <a:lnTo>
                  <a:pt x="311164" y="631824"/>
                </a:lnTo>
                <a:lnTo>
                  <a:pt x="307456" y="635411"/>
                </a:lnTo>
                <a:lnTo>
                  <a:pt x="304031" y="637802"/>
                </a:lnTo>
                <a:lnTo>
                  <a:pt x="289150" y="644179"/>
                </a:lnTo>
                <a:lnTo>
                  <a:pt x="277250" y="649778"/>
                </a:lnTo>
                <a:lnTo>
                  <a:pt x="273083" y="650544"/>
                </a:lnTo>
                <a:lnTo>
                  <a:pt x="258796" y="651121"/>
                </a:lnTo>
                <a:lnTo>
                  <a:pt x="255356" y="648601"/>
                </a:lnTo>
                <a:lnTo>
                  <a:pt x="248998" y="642936"/>
                </a:lnTo>
                <a:lnTo>
                  <a:pt x="240031" y="6425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3997642" y="5100637"/>
            <a:ext cx="231459" cy="360046"/>
          </a:xfrm>
          <a:custGeom>
            <a:avLst/>
            <a:gdLst/>
            <a:ahLst/>
            <a:cxnLst/>
            <a:rect l="0" t="0" r="0" b="0"/>
            <a:pathLst>
              <a:path w="231459" h="36004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3019" y="12771"/>
                </a:lnTo>
                <a:lnTo>
                  <a:pt x="14394" y="15181"/>
                </a:lnTo>
                <a:lnTo>
                  <a:pt x="15922" y="20400"/>
                </a:lnTo>
                <a:lnTo>
                  <a:pt x="17283" y="22172"/>
                </a:lnTo>
                <a:lnTo>
                  <a:pt x="19142" y="23354"/>
                </a:lnTo>
                <a:lnTo>
                  <a:pt x="21334" y="24142"/>
                </a:lnTo>
                <a:lnTo>
                  <a:pt x="26309" y="27557"/>
                </a:lnTo>
                <a:lnTo>
                  <a:pt x="28969" y="29802"/>
                </a:lnTo>
                <a:lnTo>
                  <a:pt x="30743" y="32251"/>
                </a:lnTo>
                <a:lnTo>
                  <a:pt x="34192" y="40248"/>
                </a:lnTo>
                <a:lnTo>
                  <a:pt x="40822" y="48649"/>
                </a:lnTo>
                <a:lnTo>
                  <a:pt x="46084" y="54324"/>
                </a:lnTo>
                <a:lnTo>
                  <a:pt x="47867" y="58124"/>
                </a:lnTo>
                <a:lnTo>
                  <a:pt x="49850" y="67425"/>
                </a:lnTo>
                <a:lnTo>
                  <a:pt x="53270" y="75369"/>
                </a:lnTo>
                <a:lnTo>
                  <a:pt x="57966" y="83028"/>
                </a:lnTo>
                <a:lnTo>
                  <a:pt x="63227" y="92781"/>
                </a:lnTo>
                <a:lnTo>
                  <a:pt x="68741" y="100926"/>
                </a:lnTo>
                <a:lnTo>
                  <a:pt x="74366" y="108674"/>
                </a:lnTo>
                <a:lnTo>
                  <a:pt x="80042" y="118467"/>
                </a:lnTo>
                <a:lnTo>
                  <a:pt x="85739" y="129169"/>
                </a:lnTo>
                <a:lnTo>
                  <a:pt x="91446" y="139324"/>
                </a:lnTo>
                <a:lnTo>
                  <a:pt x="97158" y="147012"/>
                </a:lnTo>
                <a:lnTo>
                  <a:pt x="102872" y="156144"/>
                </a:lnTo>
                <a:lnTo>
                  <a:pt x="108586" y="166552"/>
                </a:lnTo>
                <a:lnTo>
                  <a:pt x="114300" y="177528"/>
                </a:lnTo>
                <a:lnTo>
                  <a:pt x="118111" y="183122"/>
                </a:lnTo>
                <a:lnTo>
                  <a:pt x="122555" y="188757"/>
                </a:lnTo>
                <a:lnTo>
                  <a:pt x="127423" y="194418"/>
                </a:lnTo>
                <a:lnTo>
                  <a:pt x="131622" y="200097"/>
                </a:lnTo>
                <a:lnTo>
                  <a:pt x="135373" y="205788"/>
                </a:lnTo>
                <a:lnTo>
                  <a:pt x="138826" y="211487"/>
                </a:lnTo>
                <a:lnTo>
                  <a:pt x="142081" y="217191"/>
                </a:lnTo>
                <a:lnTo>
                  <a:pt x="148237" y="228610"/>
                </a:lnTo>
                <a:lnTo>
                  <a:pt x="154148" y="237494"/>
                </a:lnTo>
                <a:lnTo>
                  <a:pt x="159951" y="245571"/>
                </a:lnTo>
                <a:lnTo>
                  <a:pt x="165704" y="255510"/>
                </a:lnTo>
                <a:lnTo>
                  <a:pt x="171436" y="266278"/>
                </a:lnTo>
                <a:lnTo>
                  <a:pt x="177159" y="276461"/>
                </a:lnTo>
                <a:lnTo>
                  <a:pt x="182877" y="284162"/>
                </a:lnTo>
                <a:lnTo>
                  <a:pt x="188594" y="293299"/>
                </a:lnTo>
                <a:lnTo>
                  <a:pt x="193357" y="302758"/>
                </a:lnTo>
                <a:lnTo>
                  <a:pt x="196991" y="313438"/>
                </a:lnTo>
                <a:lnTo>
                  <a:pt x="203677" y="322635"/>
                </a:lnTo>
                <a:lnTo>
                  <a:pt x="208950" y="328496"/>
                </a:lnTo>
                <a:lnTo>
                  <a:pt x="210738" y="331392"/>
                </a:lnTo>
                <a:lnTo>
                  <a:pt x="213842" y="341197"/>
                </a:lnTo>
                <a:lnTo>
                  <a:pt x="218724" y="346946"/>
                </a:lnTo>
                <a:lnTo>
                  <a:pt x="221064" y="348455"/>
                </a:lnTo>
                <a:lnTo>
                  <a:pt x="226203" y="350132"/>
                </a:lnTo>
                <a:lnTo>
                  <a:pt x="227955" y="351531"/>
                </a:lnTo>
                <a:lnTo>
                  <a:pt x="229122" y="353417"/>
                </a:lnTo>
                <a:lnTo>
                  <a:pt x="231458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3929062" y="5126354"/>
            <a:ext cx="334329" cy="325757"/>
          </a:xfrm>
          <a:custGeom>
            <a:avLst/>
            <a:gdLst/>
            <a:ahLst/>
            <a:cxnLst/>
            <a:rect l="0" t="0" r="0" b="0"/>
            <a:pathLst>
              <a:path w="334329" h="325757">
                <a:moveTo>
                  <a:pt x="334328" y="0"/>
                </a:moveTo>
                <a:lnTo>
                  <a:pt x="321207" y="0"/>
                </a:lnTo>
                <a:lnTo>
                  <a:pt x="319866" y="953"/>
                </a:lnTo>
                <a:lnTo>
                  <a:pt x="318971" y="2541"/>
                </a:lnTo>
                <a:lnTo>
                  <a:pt x="318375" y="4552"/>
                </a:lnTo>
                <a:lnTo>
                  <a:pt x="315173" y="9325"/>
                </a:lnTo>
                <a:lnTo>
                  <a:pt x="312985" y="11932"/>
                </a:lnTo>
                <a:lnTo>
                  <a:pt x="310574" y="13671"/>
                </a:lnTo>
                <a:lnTo>
                  <a:pt x="302630" y="17068"/>
                </a:lnTo>
                <a:lnTo>
                  <a:pt x="297062" y="21239"/>
                </a:lnTo>
                <a:lnTo>
                  <a:pt x="291413" y="28807"/>
                </a:lnTo>
                <a:lnTo>
                  <a:pt x="285727" y="37569"/>
                </a:lnTo>
                <a:lnTo>
                  <a:pt x="280025" y="44637"/>
                </a:lnTo>
                <a:lnTo>
                  <a:pt x="274315" y="53494"/>
                </a:lnTo>
                <a:lnTo>
                  <a:pt x="271459" y="58523"/>
                </a:lnTo>
                <a:lnTo>
                  <a:pt x="267650" y="63781"/>
                </a:lnTo>
                <a:lnTo>
                  <a:pt x="263206" y="69191"/>
                </a:lnTo>
                <a:lnTo>
                  <a:pt x="258338" y="74702"/>
                </a:lnTo>
                <a:lnTo>
                  <a:pt x="247850" y="85906"/>
                </a:lnTo>
                <a:lnTo>
                  <a:pt x="225594" y="108621"/>
                </a:lnTo>
                <a:lnTo>
                  <a:pt x="220881" y="114324"/>
                </a:lnTo>
                <a:lnTo>
                  <a:pt x="216786" y="120031"/>
                </a:lnTo>
                <a:lnTo>
                  <a:pt x="213104" y="125741"/>
                </a:lnTo>
                <a:lnTo>
                  <a:pt x="208744" y="131453"/>
                </a:lnTo>
                <a:lnTo>
                  <a:pt x="203933" y="137165"/>
                </a:lnTo>
                <a:lnTo>
                  <a:pt x="198820" y="142879"/>
                </a:lnTo>
                <a:lnTo>
                  <a:pt x="188060" y="154307"/>
                </a:lnTo>
                <a:lnTo>
                  <a:pt x="182523" y="160022"/>
                </a:lnTo>
                <a:lnTo>
                  <a:pt x="177879" y="165736"/>
                </a:lnTo>
                <a:lnTo>
                  <a:pt x="173832" y="171451"/>
                </a:lnTo>
                <a:lnTo>
                  <a:pt x="170180" y="177166"/>
                </a:lnTo>
                <a:lnTo>
                  <a:pt x="166793" y="182881"/>
                </a:lnTo>
                <a:lnTo>
                  <a:pt x="163583" y="188596"/>
                </a:lnTo>
                <a:lnTo>
                  <a:pt x="160491" y="194311"/>
                </a:lnTo>
                <a:lnTo>
                  <a:pt x="151974" y="203201"/>
                </a:lnTo>
                <a:lnTo>
                  <a:pt x="147036" y="206905"/>
                </a:lnTo>
                <a:lnTo>
                  <a:pt x="139010" y="216100"/>
                </a:lnTo>
                <a:lnTo>
                  <a:pt x="135536" y="221219"/>
                </a:lnTo>
                <a:lnTo>
                  <a:pt x="126595" y="229448"/>
                </a:lnTo>
                <a:lnTo>
                  <a:pt x="116272" y="237232"/>
                </a:lnTo>
                <a:lnTo>
                  <a:pt x="110852" y="241975"/>
                </a:lnTo>
                <a:lnTo>
                  <a:pt x="100703" y="251373"/>
                </a:lnTo>
                <a:lnTo>
                  <a:pt x="89633" y="262018"/>
                </a:lnTo>
                <a:lnTo>
                  <a:pt x="65764" y="285716"/>
                </a:lnTo>
                <a:lnTo>
                  <a:pt x="57486" y="291450"/>
                </a:lnTo>
                <a:lnTo>
                  <a:pt x="45751" y="298342"/>
                </a:lnTo>
                <a:lnTo>
                  <a:pt x="36589" y="305594"/>
                </a:lnTo>
                <a:lnTo>
                  <a:pt x="28410" y="308670"/>
                </a:lnTo>
                <a:lnTo>
                  <a:pt x="18817" y="315874"/>
                </a:lnTo>
                <a:lnTo>
                  <a:pt x="8969" y="325369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4572000" y="5160645"/>
            <a:ext cx="17146" cy="368618"/>
          </a:xfrm>
          <a:custGeom>
            <a:avLst/>
            <a:gdLst/>
            <a:ahLst/>
            <a:cxnLst/>
            <a:rect l="0" t="0" r="0" b="0"/>
            <a:pathLst>
              <a:path w="17146" h="368618">
                <a:moveTo>
                  <a:pt x="17145" y="0"/>
                </a:moveTo>
                <a:lnTo>
                  <a:pt x="4052" y="0"/>
                </a:lnTo>
                <a:lnTo>
                  <a:pt x="2701" y="952"/>
                </a:lnTo>
                <a:lnTo>
                  <a:pt x="1801" y="2540"/>
                </a:lnTo>
                <a:lnTo>
                  <a:pt x="355" y="7381"/>
                </a:lnTo>
                <a:lnTo>
                  <a:pt x="46" y="17740"/>
                </a:lnTo>
                <a:lnTo>
                  <a:pt x="0" y="151562"/>
                </a:lnTo>
                <a:lnTo>
                  <a:pt x="952" y="157239"/>
                </a:lnTo>
                <a:lnTo>
                  <a:pt x="2540" y="162928"/>
                </a:lnTo>
                <a:lnTo>
                  <a:pt x="4550" y="168626"/>
                </a:lnTo>
                <a:lnTo>
                  <a:pt x="5891" y="174330"/>
                </a:lnTo>
                <a:lnTo>
                  <a:pt x="6785" y="180037"/>
                </a:lnTo>
                <a:lnTo>
                  <a:pt x="7380" y="185747"/>
                </a:lnTo>
                <a:lnTo>
                  <a:pt x="7778" y="190507"/>
                </a:lnTo>
                <a:lnTo>
                  <a:pt x="8219" y="198334"/>
                </a:lnTo>
                <a:lnTo>
                  <a:pt x="8415" y="207528"/>
                </a:lnTo>
                <a:lnTo>
                  <a:pt x="8570" y="258370"/>
                </a:lnTo>
                <a:lnTo>
                  <a:pt x="9523" y="262734"/>
                </a:lnTo>
                <a:lnTo>
                  <a:pt x="11111" y="267548"/>
                </a:lnTo>
                <a:lnTo>
                  <a:pt x="13122" y="272663"/>
                </a:lnTo>
                <a:lnTo>
                  <a:pt x="14463" y="277025"/>
                </a:lnTo>
                <a:lnTo>
                  <a:pt x="15357" y="280886"/>
                </a:lnTo>
                <a:lnTo>
                  <a:pt x="15952" y="284412"/>
                </a:lnTo>
                <a:lnTo>
                  <a:pt x="16350" y="288668"/>
                </a:lnTo>
                <a:lnTo>
                  <a:pt x="16791" y="298477"/>
                </a:lnTo>
                <a:lnTo>
                  <a:pt x="15957" y="302807"/>
                </a:lnTo>
                <a:lnTo>
                  <a:pt x="14448" y="306646"/>
                </a:lnTo>
                <a:lnTo>
                  <a:pt x="12489" y="310158"/>
                </a:lnTo>
                <a:lnTo>
                  <a:pt x="11183" y="314404"/>
                </a:lnTo>
                <a:lnTo>
                  <a:pt x="10313" y="319141"/>
                </a:lnTo>
                <a:lnTo>
                  <a:pt x="8916" y="331327"/>
                </a:lnTo>
                <a:lnTo>
                  <a:pt x="8674" y="337989"/>
                </a:lnTo>
                <a:lnTo>
                  <a:pt x="9592" y="340578"/>
                </a:lnTo>
                <a:lnTo>
                  <a:pt x="11157" y="343257"/>
                </a:lnTo>
                <a:lnTo>
                  <a:pt x="13153" y="345996"/>
                </a:lnTo>
                <a:lnTo>
                  <a:pt x="14483" y="348774"/>
                </a:lnTo>
                <a:lnTo>
                  <a:pt x="15371" y="351579"/>
                </a:lnTo>
                <a:lnTo>
                  <a:pt x="16794" y="358372"/>
                </a:lnTo>
                <a:lnTo>
                  <a:pt x="15958" y="358930"/>
                </a:lnTo>
                <a:lnTo>
                  <a:pt x="14449" y="359302"/>
                </a:lnTo>
                <a:lnTo>
                  <a:pt x="12490" y="359549"/>
                </a:lnTo>
                <a:lnTo>
                  <a:pt x="11184" y="360667"/>
                </a:lnTo>
                <a:lnTo>
                  <a:pt x="10313" y="362365"/>
                </a:lnTo>
                <a:lnTo>
                  <a:pt x="8572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4409122" y="5272087"/>
            <a:ext cx="437199" cy="137161"/>
          </a:xfrm>
          <a:custGeom>
            <a:avLst/>
            <a:gdLst/>
            <a:ahLst/>
            <a:cxnLst/>
            <a:rect l="0" t="0" r="0" b="0"/>
            <a:pathLst>
              <a:path w="437199" h="137161">
                <a:moveTo>
                  <a:pt x="0" y="137160"/>
                </a:moveTo>
                <a:lnTo>
                  <a:pt x="0" y="128941"/>
                </a:lnTo>
                <a:lnTo>
                  <a:pt x="4551" y="128692"/>
                </a:lnTo>
                <a:lnTo>
                  <a:pt x="6844" y="127705"/>
                </a:lnTo>
                <a:lnTo>
                  <a:pt x="11932" y="124068"/>
                </a:lnTo>
                <a:lnTo>
                  <a:pt x="14622" y="122717"/>
                </a:lnTo>
                <a:lnTo>
                  <a:pt x="20151" y="121216"/>
                </a:lnTo>
                <a:lnTo>
                  <a:pt x="28619" y="120371"/>
                </a:lnTo>
                <a:lnTo>
                  <a:pt x="31462" y="119300"/>
                </a:lnTo>
                <a:lnTo>
                  <a:pt x="37160" y="115570"/>
                </a:lnTo>
                <a:lnTo>
                  <a:pt x="45408" y="113277"/>
                </a:lnTo>
                <a:lnTo>
                  <a:pt x="50275" y="112665"/>
                </a:lnTo>
                <a:lnTo>
                  <a:pt x="58222" y="109446"/>
                </a:lnTo>
                <a:lnTo>
                  <a:pt x="61674" y="107254"/>
                </a:lnTo>
                <a:lnTo>
                  <a:pt x="70591" y="104818"/>
                </a:lnTo>
                <a:lnTo>
                  <a:pt x="80904" y="102784"/>
                </a:lnTo>
                <a:lnTo>
                  <a:pt x="91837" y="98704"/>
                </a:lnTo>
                <a:lnTo>
                  <a:pt x="97419" y="96283"/>
                </a:lnTo>
                <a:lnTo>
                  <a:pt x="108703" y="91053"/>
                </a:lnTo>
                <a:lnTo>
                  <a:pt x="120067" y="88093"/>
                </a:lnTo>
                <a:lnTo>
                  <a:pt x="131468" y="85825"/>
                </a:lnTo>
                <a:lnTo>
                  <a:pt x="142886" y="81642"/>
                </a:lnTo>
                <a:lnTo>
                  <a:pt x="156850" y="76608"/>
                </a:lnTo>
                <a:lnTo>
                  <a:pt x="164574" y="73932"/>
                </a:lnTo>
                <a:lnTo>
                  <a:pt x="171629" y="71196"/>
                </a:lnTo>
                <a:lnTo>
                  <a:pt x="178237" y="68419"/>
                </a:lnTo>
                <a:lnTo>
                  <a:pt x="184547" y="65615"/>
                </a:lnTo>
                <a:lnTo>
                  <a:pt x="196639" y="59960"/>
                </a:lnTo>
                <a:lnTo>
                  <a:pt x="202529" y="57118"/>
                </a:lnTo>
                <a:lnTo>
                  <a:pt x="209315" y="55224"/>
                </a:lnTo>
                <a:lnTo>
                  <a:pt x="216696" y="53961"/>
                </a:lnTo>
                <a:lnTo>
                  <a:pt x="224474" y="53119"/>
                </a:lnTo>
                <a:lnTo>
                  <a:pt x="231564" y="51605"/>
                </a:lnTo>
                <a:lnTo>
                  <a:pt x="244523" y="47383"/>
                </a:lnTo>
                <a:lnTo>
                  <a:pt x="256632" y="44872"/>
                </a:lnTo>
                <a:lnTo>
                  <a:pt x="268364" y="42803"/>
                </a:lnTo>
                <a:lnTo>
                  <a:pt x="279928" y="38709"/>
                </a:lnTo>
                <a:lnTo>
                  <a:pt x="285679" y="36283"/>
                </a:lnTo>
                <a:lnTo>
                  <a:pt x="291417" y="33714"/>
                </a:lnTo>
                <a:lnTo>
                  <a:pt x="297148" y="31049"/>
                </a:lnTo>
                <a:lnTo>
                  <a:pt x="308596" y="28087"/>
                </a:lnTo>
                <a:lnTo>
                  <a:pt x="320034" y="25818"/>
                </a:lnTo>
                <a:lnTo>
                  <a:pt x="331467" y="21635"/>
                </a:lnTo>
                <a:lnTo>
                  <a:pt x="342899" y="19141"/>
                </a:lnTo>
                <a:lnTo>
                  <a:pt x="353377" y="18032"/>
                </a:lnTo>
                <a:lnTo>
                  <a:pt x="361209" y="17539"/>
                </a:lnTo>
                <a:lnTo>
                  <a:pt x="364631" y="16456"/>
                </a:lnTo>
                <a:lnTo>
                  <a:pt x="370974" y="12711"/>
                </a:lnTo>
                <a:lnTo>
                  <a:pt x="376967" y="10412"/>
                </a:lnTo>
                <a:lnTo>
                  <a:pt x="388237" y="9118"/>
                </a:lnTo>
                <a:lnTo>
                  <a:pt x="401101" y="8734"/>
                </a:lnTo>
                <a:lnTo>
                  <a:pt x="415423" y="8582"/>
                </a:lnTo>
                <a:lnTo>
                  <a:pt x="417919" y="7627"/>
                </a:lnTo>
                <a:lnTo>
                  <a:pt x="423232" y="4025"/>
                </a:lnTo>
                <a:lnTo>
                  <a:pt x="427027" y="1193"/>
                </a:lnTo>
                <a:lnTo>
                  <a:pt x="430455" y="530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4983479" y="5092065"/>
            <a:ext cx="42864" cy="368618"/>
          </a:xfrm>
          <a:custGeom>
            <a:avLst/>
            <a:gdLst/>
            <a:ahLst/>
            <a:cxnLst/>
            <a:rect l="0" t="0" r="0" b="0"/>
            <a:pathLst>
              <a:path w="42864" h="368618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6786" y="9325"/>
                </a:lnTo>
                <a:lnTo>
                  <a:pt x="8043" y="17368"/>
                </a:lnTo>
                <a:lnTo>
                  <a:pt x="8416" y="28323"/>
                </a:lnTo>
                <a:lnTo>
                  <a:pt x="8563" y="58494"/>
                </a:lnTo>
                <a:lnTo>
                  <a:pt x="7614" y="63761"/>
                </a:lnTo>
                <a:lnTo>
                  <a:pt x="6029" y="69177"/>
                </a:lnTo>
                <a:lnTo>
                  <a:pt x="4019" y="74693"/>
                </a:lnTo>
                <a:lnTo>
                  <a:pt x="2680" y="80275"/>
                </a:lnTo>
                <a:lnTo>
                  <a:pt x="1787" y="85902"/>
                </a:lnTo>
                <a:lnTo>
                  <a:pt x="795" y="97233"/>
                </a:lnTo>
                <a:lnTo>
                  <a:pt x="353" y="108620"/>
                </a:lnTo>
                <a:lnTo>
                  <a:pt x="105" y="125740"/>
                </a:lnTo>
                <a:lnTo>
                  <a:pt x="31" y="142878"/>
                </a:lnTo>
                <a:lnTo>
                  <a:pt x="974" y="149544"/>
                </a:lnTo>
                <a:lnTo>
                  <a:pt x="2554" y="156846"/>
                </a:lnTo>
                <a:lnTo>
                  <a:pt x="4560" y="164571"/>
                </a:lnTo>
                <a:lnTo>
                  <a:pt x="5898" y="171626"/>
                </a:lnTo>
                <a:lnTo>
                  <a:pt x="6790" y="178235"/>
                </a:lnTo>
                <a:lnTo>
                  <a:pt x="7384" y="184546"/>
                </a:lnTo>
                <a:lnTo>
                  <a:pt x="7780" y="190658"/>
                </a:lnTo>
                <a:lnTo>
                  <a:pt x="8045" y="196638"/>
                </a:lnTo>
                <a:lnTo>
                  <a:pt x="8338" y="208362"/>
                </a:lnTo>
                <a:lnTo>
                  <a:pt x="8542" y="237141"/>
                </a:lnTo>
                <a:lnTo>
                  <a:pt x="9505" y="242867"/>
                </a:lnTo>
                <a:lnTo>
                  <a:pt x="11100" y="248588"/>
                </a:lnTo>
                <a:lnTo>
                  <a:pt x="13115" y="254308"/>
                </a:lnTo>
                <a:lnTo>
                  <a:pt x="14458" y="260026"/>
                </a:lnTo>
                <a:lnTo>
                  <a:pt x="15354" y="265743"/>
                </a:lnTo>
                <a:lnTo>
                  <a:pt x="16349" y="277175"/>
                </a:lnTo>
                <a:lnTo>
                  <a:pt x="16792" y="288606"/>
                </a:lnTo>
                <a:lnTo>
                  <a:pt x="17862" y="293369"/>
                </a:lnTo>
                <a:lnTo>
                  <a:pt x="19528" y="297497"/>
                </a:lnTo>
                <a:lnTo>
                  <a:pt x="21591" y="301201"/>
                </a:lnTo>
                <a:lnTo>
                  <a:pt x="22967" y="304623"/>
                </a:lnTo>
                <a:lnTo>
                  <a:pt x="23884" y="307857"/>
                </a:lnTo>
                <a:lnTo>
                  <a:pt x="24903" y="314943"/>
                </a:lnTo>
                <a:lnTo>
                  <a:pt x="25356" y="324442"/>
                </a:lnTo>
                <a:lnTo>
                  <a:pt x="26429" y="327737"/>
                </a:lnTo>
                <a:lnTo>
                  <a:pt x="28097" y="329933"/>
                </a:lnTo>
                <a:lnTo>
                  <a:pt x="30162" y="331398"/>
                </a:lnTo>
                <a:lnTo>
                  <a:pt x="31538" y="333327"/>
                </a:lnTo>
                <a:lnTo>
                  <a:pt x="32455" y="335566"/>
                </a:lnTo>
                <a:lnTo>
                  <a:pt x="33747" y="343267"/>
                </a:lnTo>
                <a:lnTo>
                  <a:pt x="33928" y="346002"/>
                </a:lnTo>
                <a:lnTo>
                  <a:pt x="35001" y="347825"/>
                </a:lnTo>
                <a:lnTo>
                  <a:pt x="36670" y="349041"/>
                </a:lnTo>
                <a:lnTo>
                  <a:pt x="38734" y="349852"/>
                </a:lnTo>
                <a:lnTo>
                  <a:pt x="40110" y="351344"/>
                </a:lnTo>
                <a:lnTo>
                  <a:pt x="41028" y="353292"/>
                </a:lnTo>
                <a:lnTo>
                  <a:pt x="42756" y="359649"/>
                </a:lnTo>
                <a:lnTo>
                  <a:pt x="42863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3513178" y="4912042"/>
            <a:ext cx="287298" cy="900113"/>
          </a:xfrm>
          <a:custGeom>
            <a:avLst/>
            <a:gdLst/>
            <a:ahLst/>
            <a:cxnLst/>
            <a:rect l="0" t="0" r="0" b="0"/>
            <a:pathLst>
              <a:path w="287298" h="900113">
                <a:moveTo>
                  <a:pt x="287297" y="0"/>
                </a:moveTo>
                <a:lnTo>
                  <a:pt x="279915" y="0"/>
                </a:lnTo>
                <a:lnTo>
                  <a:pt x="272116" y="5891"/>
                </a:lnTo>
                <a:lnTo>
                  <a:pt x="264172" y="8731"/>
                </a:lnTo>
                <a:lnTo>
                  <a:pt x="255786" y="14229"/>
                </a:lnTo>
                <a:lnTo>
                  <a:pt x="250114" y="15849"/>
                </a:lnTo>
                <a:lnTo>
                  <a:pt x="247268" y="18186"/>
                </a:lnTo>
                <a:lnTo>
                  <a:pt x="235857" y="33085"/>
                </a:lnTo>
                <a:lnTo>
                  <a:pt x="233001" y="36344"/>
                </a:lnTo>
                <a:lnTo>
                  <a:pt x="224748" y="42505"/>
                </a:lnTo>
                <a:lnTo>
                  <a:pt x="219880" y="45482"/>
                </a:lnTo>
                <a:lnTo>
                  <a:pt x="211931" y="53869"/>
                </a:lnTo>
                <a:lnTo>
                  <a:pt x="204271" y="63947"/>
                </a:lnTo>
                <a:lnTo>
                  <a:pt x="199561" y="69302"/>
                </a:lnTo>
                <a:lnTo>
                  <a:pt x="194516" y="74776"/>
                </a:lnTo>
                <a:lnTo>
                  <a:pt x="189248" y="79378"/>
                </a:lnTo>
                <a:lnTo>
                  <a:pt x="183831" y="83399"/>
                </a:lnTo>
                <a:lnTo>
                  <a:pt x="178314" y="87031"/>
                </a:lnTo>
                <a:lnTo>
                  <a:pt x="169645" y="96148"/>
                </a:lnTo>
                <a:lnTo>
                  <a:pt x="161665" y="106550"/>
                </a:lnTo>
                <a:lnTo>
                  <a:pt x="156869" y="111991"/>
                </a:lnTo>
                <a:lnTo>
                  <a:pt x="151768" y="117523"/>
                </a:lnTo>
                <a:lnTo>
                  <a:pt x="146461" y="124069"/>
                </a:lnTo>
                <a:lnTo>
                  <a:pt x="141019" y="131290"/>
                </a:lnTo>
                <a:lnTo>
                  <a:pt x="135486" y="138962"/>
                </a:lnTo>
                <a:lnTo>
                  <a:pt x="126797" y="152566"/>
                </a:lnTo>
                <a:lnTo>
                  <a:pt x="118808" y="165915"/>
                </a:lnTo>
                <a:lnTo>
                  <a:pt x="108908" y="181373"/>
                </a:lnTo>
                <a:lnTo>
                  <a:pt x="103601" y="188543"/>
                </a:lnTo>
                <a:lnTo>
                  <a:pt x="98158" y="195228"/>
                </a:lnTo>
                <a:lnTo>
                  <a:pt x="92624" y="201589"/>
                </a:lnTo>
                <a:lnTo>
                  <a:pt x="83936" y="213738"/>
                </a:lnTo>
                <a:lnTo>
                  <a:pt x="75947" y="226440"/>
                </a:lnTo>
                <a:lnTo>
                  <a:pt x="66046" y="241610"/>
                </a:lnTo>
                <a:lnTo>
                  <a:pt x="57835" y="257877"/>
                </a:lnTo>
                <a:lnTo>
                  <a:pt x="50059" y="273680"/>
                </a:lnTo>
                <a:lnTo>
                  <a:pt x="45318" y="280561"/>
                </a:lnTo>
                <a:lnTo>
                  <a:pt x="40252" y="287053"/>
                </a:lnTo>
                <a:lnTo>
                  <a:pt x="36875" y="294239"/>
                </a:lnTo>
                <a:lnTo>
                  <a:pt x="31170" y="318005"/>
                </a:lnTo>
                <a:lnTo>
                  <a:pt x="23870" y="343143"/>
                </a:lnTo>
                <a:lnTo>
                  <a:pt x="10048" y="385795"/>
                </a:lnTo>
                <a:lnTo>
                  <a:pt x="6077" y="411490"/>
                </a:lnTo>
                <a:lnTo>
                  <a:pt x="4899" y="437200"/>
                </a:lnTo>
                <a:lnTo>
                  <a:pt x="0" y="462916"/>
                </a:lnTo>
                <a:lnTo>
                  <a:pt x="224" y="480061"/>
                </a:lnTo>
                <a:lnTo>
                  <a:pt x="3165" y="505778"/>
                </a:lnTo>
                <a:lnTo>
                  <a:pt x="4037" y="531495"/>
                </a:lnTo>
                <a:lnTo>
                  <a:pt x="5194" y="548640"/>
                </a:lnTo>
                <a:lnTo>
                  <a:pt x="11199" y="573405"/>
                </a:lnTo>
                <a:lnTo>
                  <a:pt x="27359" y="618015"/>
                </a:lnTo>
                <a:lnTo>
                  <a:pt x="35864" y="642221"/>
                </a:lnTo>
                <a:lnTo>
                  <a:pt x="41564" y="655636"/>
                </a:lnTo>
                <a:lnTo>
                  <a:pt x="49812" y="667949"/>
                </a:lnTo>
                <a:lnTo>
                  <a:pt x="54679" y="673899"/>
                </a:lnTo>
                <a:lnTo>
                  <a:pt x="62626" y="688131"/>
                </a:lnTo>
                <a:lnTo>
                  <a:pt x="70285" y="703029"/>
                </a:lnTo>
                <a:lnTo>
                  <a:pt x="74995" y="709669"/>
                </a:lnTo>
                <a:lnTo>
                  <a:pt x="80040" y="716000"/>
                </a:lnTo>
                <a:lnTo>
                  <a:pt x="88185" y="728115"/>
                </a:lnTo>
                <a:lnTo>
                  <a:pt x="91690" y="734012"/>
                </a:lnTo>
                <a:lnTo>
                  <a:pt x="100666" y="743105"/>
                </a:lnTo>
                <a:lnTo>
                  <a:pt x="105726" y="746864"/>
                </a:lnTo>
                <a:lnTo>
                  <a:pt x="113888" y="756119"/>
                </a:lnTo>
                <a:lnTo>
                  <a:pt x="120692" y="765631"/>
                </a:lnTo>
                <a:lnTo>
                  <a:pt x="126890" y="773033"/>
                </a:lnTo>
                <a:lnTo>
                  <a:pt x="135735" y="787106"/>
                </a:lnTo>
                <a:lnTo>
                  <a:pt x="144388" y="798790"/>
                </a:lnTo>
                <a:lnTo>
                  <a:pt x="152662" y="805233"/>
                </a:lnTo>
                <a:lnTo>
                  <a:pt x="157535" y="808284"/>
                </a:lnTo>
                <a:lnTo>
                  <a:pt x="165490" y="816755"/>
                </a:lnTo>
                <a:lnTo>
                  <a:pt x="172200" y="825917"/>
                </a:lnTo>
                <a:lnTo>
                  <a:pt x="178357" y="833165"/>
                </a:lnTo>
                <a:lnTo>
                  <a:pt x="186809" y="839560"/>
                </a:lnTo>
                <a:lnTo>
                  <a:pt x="191730" y="842599"/>
                </a:lnTo>
                <a:lnTo>
                  <a:pt x="195010" y="845578"/>
                </a:lnTo>
                <a:lnTo>
                  <a:pt x="197197" y="848516"/>
                </a:lnTo>
                <a:lnTo>
                  <a:pt x="198655" y="851428"/>
                </a:lnTo>
                <a:lnTo>
                  <a:pt x="205355" y="857203"/>
                </a:lnTo>
                <a:lnTo>
                  <a:pt x="213731" y="862944"/>
                </a:lnTo>
                <a:lnTo>
                  <a:pt x="220628" y="868671"/>
                </a:lnTo>
                <a:lnTo>
                  <a:pt x="226869" y="874391"/>
                </a:lnTo>
                <a:lnTo>
                  <a:pt x="235737" y="882967"/>
                </a:lnTo>
                <a:lnTo>
                  <a:pt x="238636" y="885825"/>
                </a:lnTo>
                <a:lnTo>
                  <a:pt x="241521" y="887729"/>
                </a:lnTo>
                <a:lnTo>
                  <a:pt x="250133" y="891364"/>
                </a:lnTo>
                <a:lnTo>
                  <a:pt x="258717" y="897097"/>
                </a:lnTo>
                <a:lnTo>
                  <a:pt x="261576" y="898102"/>
                </a:lnTo>
                <a:lnTo>
                  <a:pt x="270151" y="9001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5060632" y="4886325"/>
            <a:ext cx="377177" cy="780098"/>
          </a:xfrm>
          <a:custGeom>
            <a:avLst/>
            <a:gdLst/>
            <a:ahLst/>
            <a:cxnLst/>
            <a:rect l="0" t="0" r="0" b="0"/>
            <a:pathLst>
              <a:path w="377177" h="780098">
                <a:moveTo>
                  <a:pt x="0" y="0"/>
                </a:moveTo>
                <a:lnTo>
                  <a:pt x="17322" y="0"/>
                </a:lnTo>
                <a:lnTo>
                  <a:pt x="20120" y="953"/>
                </a:lnTo>
                <a:lnTo>
                  <a:pt x="21986" y="2540"/>
                </a:lnTo>
                <a:lnTo>
                  <a:pt x="23230" y="4551"/>
                </a:lnTo>
                <a:lnTo>
                  <a:pt x="25012" y="5891"/>
                </a:lnTo>
                <a:lnTo>
                  <a:pt x="27152" y="6785"/>
                </a:lnTo>
                <a:lnTo>
                  <a:pt x="33023" y="7778"/>
                </a:lnTo>
                <a:lnTo>
                  <a:pt x="41982" y="8219"/>
                </a:lnTo>
                <a:lnTo>
                  <a:pt x="46085" y="9289"/>
                </a:lnTo>
                <a:lnTo>
                  <a:pt x="57364" y="15346"/>
                </a:lnTo>
                <a:lnTo>
                  <a:pt x="67088" y="20473"/>
                </a:lnTo>
                <a:lnTo>
                  <a:pt x="77759" y="23386"/>
                </a:lnTo>
                <a:lnTo>
                  <a:pt x="88852" y="25634"/>
                </a:lnTo>
                <a:lnTo>
                  <a:pt x="100132" y="29808"/>
                </a:lnTo>
                <a:lnTo>
                  <a:pt x="111496" y="34838"/>
                </a:lnTo>
                <a:lnTo>
                  <a:pt x="128603" y="43024"/>
                </a:lnTo>
                <a:lnTo>
                  <a:pt x="134313" y="45828"/>
                </a:lnTo>
                <a:lnTo>
                  <a:pt x="140977" y="48650"/>
                </a:lnTo>
                <a:lnTo>
                  <a:pt x="148277" y="51483"/>
                </a:lnTo>
                <a:lnTo>
                  <a:pt x="156002" y="54324"/>
                </a:lnTo>
                <a:lnTo>
                  <a:pt x="163056" y="58123"/>
                </a:lnTo>
                <a:lnTo>
                  <a:pt x="169664" y="62562"/>
                </a:lnTo>
                <a:lnTo>
                  <a:pt x="175974" y="67425"/>
                </a:lnTo>
                <a:lnTo>
                  <a:pt x="182086" y="71620"/>
                </a:lnTo>
                <a:lnTo>
                  <a:pt x="188066" y="75369"/>
                </a:lnTo>
                <a:lnTo>
                  <a:pt x="193957" y="78821"/>
                </a:lnTo>
                <a:lnTo>
                  <a:pt x="208123" y="87736"/>
                </a:lnTo>
                <a:lnTo>
                  <a:pt x="215902" y="92781"/>
                </a:lnTo>
                <a:lnTo>
                  <a:pt x="222992" y="98049"/>
                </a:lnTo>
                <a:lnTo>
                  <a:pt x="229624" y="103466"/>
                </a:lnTo>
                <a:lnTo>
                  <a:pt x="235950" y="108982"/>
                </a:lnTo>
                <a:lnTo>
                  <a:pt x="242073" y="114565"/>
                </a:lnTo>
                <a:lnTo>
                  <a:pt x="253956" y="125848"/>
                </a:lnTo>
                <a:lnTo>
                  <a:pt x="265587" y="139752"/>
                </a:lnTo>
                <a:lnTo>
                  <a:pt x="277106" y="154504"/>
                </a:lnTo>
                <a:lnTo>
                  <a:pt x="288576" y="167411"/>
                </a:lnTo>
                <a:lnTo>
                  <a:pt x="302564" y="182037"/>
                </a:lnTo>
                <a:lnTo>
                  <a:pt x="310294" y="189938"/>
                </a:lnTo>
                <a:lnTo>
                  <a:pt x="321424" y="203797"/>
                </a:lnTo>
                <a:lnTo>
                  <a:pt x="329545" y="217259"/>
                </a:lnTo>
                <a:lnTo>
                  <a:pt x="345060" y="251724"/>
                </a:lnTo>
                <a:lnTo>
                  <a:pt x="354338" y="272850"/>
                </a:lnTo>
                <a:lnTo>
                  <a:pt x="361636" y="294939"/>
                </a:lnTo>
                <a:lnTo>
                  <a:pt x="371100" y="324244"/>
                </a:lnTo>
                <a:lnTo>
                  <a:pt x="374483" y="344768"/>
                </a:lnTo>
                <a:lnTo>
                  <a:pt x="375987" y="366590"/>
                </a:lnTo>
                <a:lnTo>
                  <a:pt x="376655" y="388989"/>
                </a:lnTo>
                <a:lnTo>
                  <a:pt x="377143" y="457232"/>
                </a:lnTo>
                <a:lnTo>
                  <a:pt x="377176" y="491499"/>
                </a:lnTo>
                <a:lnTo>
                  <a:pt x="374644" y="514354"/>
                </a:lnTo>
                <a:lnTo>
                  <a:pt x="371296" y="536259"/>
                </a:lnTo>
                <a:lnTo>
                  <a:pt x="369808" y="555519"/>
                </a:lnTo>
                <a:lnTo>
                  <a:pt x="366607" y="576145"/>
                </a:lnTo>
                <a:lnTo>
                  <a:pt x="362009" y="596107"/>
                </a:lnTo>
                <a:lnTo>
                  <a:pt x="354065" y="619007"/>
                </a:lnTo>
                <a:lnTo>
                  <a:pt x="345679" y="642514"/>
                </a:lnTo>
                <a:lnTo>
                  <a:pt x="337162" y="661968"/>
                </a:lnTo>
                <a:lnTo>
                  <a:pt x="325750" y="685608"/>
                </a:lnTo>
                <a:lnTo>
                  <a:pt x="319086" y="697144"/>
                </a:lnTo>
                <a:lnTo>
                  <a:pt x="309773" y="708622"/>
                </a:lnTo>
                <a:lnTo>
                  <a:pt x="298371" y="721243"/>
                </a:lnTo>
                <a:lnTo>
                  <a:pt x="288960" y="731015"/>
                </a:lnTo>
                <a:lnTo>
                  <a:pt x="280509" y="737010"/>
                </a:lnTo>
                <a:lnTo>
                  <a:pt x="271356" y="742850"/>
                </a:lnTo>
                <a:lnTo>
                  <a:pt x="264112" y="748620"/>
                </a:lnTo>
                <a:lnTo>
                  <a:pt x="259895" y="750540"/>
                </a:lnTo>
                <a:lnTo>
                  <a:pt x="250129" y="752673"/>
                </a:lnTo>
                <a:lnTo>
                  <a:pt x="241978" y="756161"/>
                </a:lnTo>
                <a:lnTo>
                  <a:pt x="232035" y="763480"/>
                </a:lnTo>
                <a:lnTo>
                  <a:pt x="228985" y="766162"/>
                </a:lnTo>
                <a:lnTo>
                  <a:pt x="225999" y="767950"/>
                </a:lnTo>
                <a:lnTo>
                  <a:pt x="217246" y="771418"/>
                </a:lnTo>
                <a:lnTo>
                  <a:pt x="208620" y="777102"/>
                </a:lnTo>
                <a:lnTo>
                  <a:pt x="197173" y="780096"/>
                </a:lnTo>
                <a:lnTo>
                  <a:pt x="197168" y="7800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5780722" y="5100637"/>
            <a:ext cx="60008" cy="420054"/>
          </a:xfrm>
          <a:custGeom>
            <a:avLst/>
            <a:gdLst/>
            <a:ahLst/>
            <a:cxnLst/>
            <a:rect l="0" t="0" r="0" b="0"/>
            <a:pathLst>
              <a:path w="60008" h="420054">
                <a:moveTo>
                  <a:pt x="8573" y="0"/>
                </a:moveTo>
                <a:lnTo>
                  <a:pt x="31" y="0"/>
                </a:lnTo>
                <a:lnTo>
                  <a:pt x="0" y="78819"/>
                </a:lnTo>
                <a:lnTo>
                  <a:pt x="953" y="82074"/>
                </a:lnTo>
                <a:lnTo>
                  <a:pt x="2540" y="85196"/>
                </a:lnTo>
                <a:lnTo>
                  <a:pt x="4551" y="88230"/>
                </a:lnTo>
                <a:lnTo>
                  <a:pt x="5891" y="92158"/>
                </a:lnTo>
                <a:lnTo>
                  <a:pt x="7381" y="101601"/>
                </a:lnTo>
                <a:lnTo>
                  <a:pt x="8730" y="105834"/>
                </a:lnTo>
                <a:lnTo>
                  <a:pt x="10583" y="109609"/>
                </a:lnTo>
                <a:lnTo>
                  <a:pt x="12770" y="113078"/>
                </a:lnTo>
                <a:lnTo>
                  <a:pt x="14228" y="117295"/>
                </a:lnTo>
                <a:lnTo>
                  <a:pt x="15849" y="127061"/>
                </a:lnTo>
                <a:lnTo>
                  <a:pt x="17233" y="131380"/>
                </a:lnTo>
                <a:lnTo>
                  <a:pt x="19109" y="135212"/>
                </a:lnTo>
                <a:lnTo>
                  <a:pt x="21312" y="138719"/>
                </a:lnTo>
                <a:lnTo>
                  <a:pt x="22781" y="142961"/>
                </a:lnTo>
                <a:lnTo>
                  <a:pt x="24412" y="152756"/>
                </a:lnTo>
                <a:lnTo>
                  <a:pt x="25800" y="158035"/>
                </a:lnTo>
                <a:lnTo>
                  <a:pt x="27678" y="163459"/>
                </a:lnTo>
                <a:lnTo>
                  <a:pt x="29882" y="168980"/>
                </a:lnTo>
                <a:lnTo>
                  <a:pt x="31351" y="174566"/>
                </a:lnTo>
                <a:lnTo>
                  <a:pt x="32984" y="185852"/>
                </a:lnTo>
                <a:lnTo>
                  <a:pt x="34372" y="191529"/>
                </a:lnTo>
                <a:lnTo>
                  <a:pt x="36250" y="197219"/>
                </a:lnTo>
                <a:lnTo>
                  <a:pt x="38454" y="202917"/>
                </a:lnTo>
                <a:lnTo>
                  <a:pt x="39923" y="207668"/>
                </a:lnTo>
                <a:lnTo>
                  <a:pt x="41557" y="215487"/>
                </a:lnTo>
                <a:lnTo>
                  <a:pt x="42282" y="224677"/>
                </a:lnTo>
                <a:lnTo>
                  <a:pt x="42476" y="229795"/>
                </a:lnTo>
                <a:lnTo>
                  <a:pt x="43557" y="235112"/>
                </a:lnTo>
                <a:lnTo>
                  <a:pt x="45230" y="240561"/>
                </a:lnTo>
                <a:lnTo>
                  <a:pt x="47299" y="246099"/>
                </a:lnTo>
                <a:lnTo>
                  <a:pt x="48677" y="251696"/>
                </a:lnTo>
                <a:lnTo>
                  <a:pt x="50210" y="262995"/>
                </a:lnTo>
                <a:lnTo>
                  <a:pt x="50890" y="274367"/>
                </a:lnTo>
                <a:lnTo>
                  <a:pt x="51193" y="285771"/>
                </a:lnTo>
                <a:lnTo>
                  <a:pt x="51327" y="297190"/>
                </a:lnTo>
                <a:lnTo>
                  <a:pt x="52316" y="302901"/>
                </a:lnTo>
                <a:lnTo>
                  <a:pt x="53927" y="308614"/>
                </a:lnTo>
                <a:lnTo>
                  <a:pt x="55954" y="314328"/>
                </a:lnTo>
                <a:lnTo>
                  <a:pt x="57305" y="320042"/>
                </a:lnTo>
                <a:lnTo>
                  <a:pt x="58807" y="331471"/>
                </a:lnTo>
                <a:lnTo>
                  <a:pt x="59652" y="344065"/>
                </a:lnTo>
                <a:lnTo>
                  <a:pt x="59849" y="353261"/>
                </a:lnTo>
                <a:lnTo>
                  <a:pt x="60007" y="409784"/>
                </a:lnTo>
                <a:lnTo>
                  <a:pt x="59055" y="411302"/>
                </a:lnTo>
                <a:lnTo>
                  <a:pt x="57468" y="413266"/>
                </a:lnTo>
                <a:lnTo>
                  <a:pt x="51466" y="420018"/>
                </a:lnTo>
                <a:lnTo>
                  <a:pt x="51435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5643562" y="5289232"/>
            <a:ext cx="360046" cy="42864"/>
          </a:xfrm>
          <a:custGeom>
            <a:avLst/>
            <a:gdLst/>
            <a:ahLst/>
            <a:cxnLst/>
            <a:rect l="0" t="0" r="0" b="0"/>
            <a:pathLst>
              <a:path w="360046" h="42864">
                <a:moveTo>
                  <a:pt x="0" y="42863"/>
                </a:moveTo>
                <a:lnTo>
                  <a:pt x="0" y="35482"/>
                </a:lnTo>
                <a:lnTo>
                  <a:pt x="953" y="35084"/>
                </a:lnTo>
                <a:lnTo>
                  <a:pt x="8730" y="34360"/>
                </a:lnTo>
                <a:lnTo>
                  <a:pt x="74695" y="34290"/>
                </a:lnTo>
                <a:lnTo>
                  <a:pt x="81230" y="33338"/>
                </a:lnTo>
                <a:lnTo>
                  <a:pt x="88443" y="31750"/>
                </a:lnTo>
                <a:lnTo>
                  <a:pt x="96109" y="29740"/>
                </a:lnTo>
                <a:lnTo>
                  <a:pt x="103125" y="28399"/>
                </a:lnTo>
                <a:lnTo>
                  <a:pt x="109708" y="27505"/>
                </a:lnTo>
                <a:lnTo>
                  <a:pt x="116001" y="26909"/>
                </a:lnTo>
                <a:lnTo>
                  <a:pt x="122101" y="26512"/>
                </a:lnTo>
                <a:lnTo>
                  <a:pt x="128074" y="26247"/>
                </a:lnTo>
                <a:lnTo>
                  <a:pt x="140741" y="25953"/>
                </a:lnTo>
                <a:lnTo>
                  <a:pt x="155897" y="25822"/>
                </a:lnTo>
                <a:lnTo>
                  <a:pt x="163938" y="24835"/>
                </a:lnTo>
                <a:lnTo>
                  <a:pt x="172157" y="23224"/>
                </a:lnTo>
                <a:lnTo>
                  <a:pt x="180494" y="21198"/>
                </a:lnTo>
                <a:lnTo>
                  <a:pt x="188909" y="19847"/>
                </a:lnTo>
                <a:lnTo>
                  <a:pt x="197377" y="18947"/>
                </a:lnTo>
                <a:lnTo>
                  <a:pt x="205880" y="18346"/>
                </a:lnTo>
                <a:lnTo>
                  <a:pt x="214406" y="16993"/>
                </a:lnTo>
                <a:lnTo>
                  <a:pt x="222947" y="15139"/>
                </a:lnTo>
                <a:lnTo>
                  <a:pt x="231499" y="12950"/>
                </a:lnTo>
                <a:lnTo>
                  <a:pt x="239106" y="11491"/>
                </a:lnTo>
                <a:lnTo>
                  <a:pt x="246081" y="10518"/>
                </a:lnTo>
                <a:lnTo>
                  <a:pt x="252637" y="9870"/>
                </a:lnTo>
                <a:lnTo>
                  <a:pt x="259864" y="9437"/>
                </a:lnTo>
                <a:lnTo>
                  <a:pt x="275516" y="8957"/>
                </a:lnTo>
                <a:lnTo>
                  <a:pt x="296111" y="8648"/>
                </a:lnTo>
                <a:lnTo>
                  <a:pt x="306548" y="8607"/>
                </a:lnTo>
                <a:lnTo>
                  <a:pt x="311997" y="7643"/>
                </a:lnTo>
                <a:lnTo>
                  <a:pt x="317536" y="6047"/>
                </a:lnTo>
                <a:lnTo>
                  <a:pt x="323133" y="4032"/>
                </a:lnTo>
                <a:lnTo>
                  <a:pt x="327817" y="2688"/>
                </a:lnTo>
                <a:lnTo>
                  <a:pt x="331893" y="1792"/>
                </a:lnTo>
                <a:lnTo>
                  <a:pt x="340725" y="354"/>
                </a:lnTo>
                <a:lnTo>
                  <a:pt x="351939" y="4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6209347" y="5006457"/>
            <a:ext cx="385716" cy="359926"/>
          </a:xfrm>
          <a:custGeom>
            <a:avLst/>
            <a:gdLst/>
            <a:ahLst/>
            <a:cxnLst/>
            <a:rect l="0" t="0" r="0" b="0"/>
            <a:pathLst>
              <a:path w="385716" h="359926">
                <a:moveTo>
                  <a:pt x="42862" y="68463"/>
                </a:moveTo>
                <a:lnTo>
                  <a:pt x="34643" y="60243"/>
                </a:lnTo>
                <a:lnTo>
                  <a:pt x="41702" y="59921"/>
                </a:lnTo>
                <a:lnTo>
                  <a:pt x="49477" y="53052"/>
                </a:lnTo>
                <a:lnTo>
                  <a:pt x="62984" y="39740"/>
                </a:lnTo>
                <a:lnTo>
                  <a:pt x="65802" y="37884"/>
                </a:lnTo>
                <a:lnTo>
                  <a:pt x="79708" y="32366"/>
                </a:lnTo>
                <a:lnTo>
                  <a:pt x="89718" y="27655"/>
                </a:lnTo>
                <a:lnTo>
                  <a:pt x="117307" y="14065"/>
                </a:lnTo>
                <a:lnTo>
                  <a:pt x="128654" y="10948"/>
                </a:lnTo>
                <a:lnTo>
                  <a:pt x="140047" y="8610"/>
                </a:lnTo>
                <a:lnTo>
                  <a:pt x="151461" y="4397"/>
                </a:lnTo>
                <a:lnTo>
                  <a:pt x="162883" y="1889"/>
                </a:lnTo>
                <a:lnTo>
                  <a:pt x="174311" y="774"/>
                </a:lnTo>
                <a:lnTo>
                  <a:pt x="185739" y="279"/>
                </a:lnTo>
                <a:lnTo>
                  <a:pt x="198332" y="0"/>
                </a:lnTo>
                <a:lnTo>
                  <a:pt x="207528" y="2475"/>
                </a:lnTo>
                <a:lnTo>
                  <a:pt x="217012" y="5797"/>
                </a:lnTo>
                <a:lnTo>
                  <a:pt x="227706" y="7667"/>
                </a:lnTo>
                <a:lnTo>
                  <a:pt x="233918" y="8105"/>
                </a:lnTo>
                <a:lnTo>
                  <a:pt x="236908" y="9174"/>
                </a:lnTo>
                <a:lnTo>
                  <a:pt x="242770" y="12902"/>
                </a:lnTo>
                <a:lnTo>
                  <a:pt x="251425" y="20356"/>
                </a:lnTo>
                <a:lnTo>
                  <a:pt x="253342" y="23057"/>
                </a:lnTo>
                <a:lnTo>
                  <a:pt x="255471" y="28597"/>
                </a:lnTo>
                <a:lnTo>
                  <a:pt x="256838" y="38963"/>
                </a:lnTo>
                <a:lnTo>
                  <a:pt x="257025" y="41064"/>
                </a:lnTo>
                <a:lnTo>
                  <a:pt x="252580" y="51349"/>
                </a:lnTo>
                <a:lnTo>
                  <a:pt x="245230" y="61910"/>
                </a:lnTo>
                <a:lnTo>
                  <a:pt x="237020" y="71072"/>
                </a:lnTo>
                <a:lnTo>
                  <a:pt x="224004" y="84370"/>
                </a:lnTo>
                <a:lnTo>
                  <a:pt x="213540" y="92360"/>
                </a:lnTo>
                <a:lnTo>
                  <a:pt x="202539" y="100039"/>
                </a:lnTo>
                <a:lnTo>
                  <a:pt x="191300" y="109802"/>
                </a:lnTo>
                <a:lnTo>
                  <a:pt x="182495" y="117951"/>
                </a:lnTo>
                <a:lnTo>
                  <a:pt x="174454" y="124748"/>
                </a:lnTo>
                <a:lnTo>
                  <a:pt x="164530" y="130943"/>
                </a:lnTo>
                <a:lnTo>
                  <a:pt x="148529" y="142681"/>
                </a:lnTo>
                <a:lnTo>
                  <a:pt x="138720" y="148439"/>
                </a:lnTo>
                <a:lnTo>
                  <a:pt x="130551" y="151633"/>
                </a:lnTo>
                <a:lnTo>
                  <a:pt x="127039" y="152484"/>
                </a:lnTo>
                <a:lnTo>
                  <a:pt x="120597" y="155971"/>
                </a:lnTo>
                <a:lnTo>
                  <a:pt x="117545" y="158234"/>
                </a:lnTo>
                <a:lnTo>
                  <a:pt x="111615" y="160748"/>
                </a:lnTo>
                <a:lnTo>
                  <a:pt x="102879" y="162758"/>
                </a:lnTo>
                <a:lnTo>
                  <a:pt x="102876" y="162759"/>
                </a:lnTo>
                <a:lnTo>
                  <a:pt x="102874" y="162759"/>
                </a:lnTo>
                <a:lnTo>
                  <a:pt x="107422" y="158209"/>
                </a:lnTo>
                <a:lnTo>
                  <a:pt x="109715" y="156868"/>
                </a:lnTo>
                <a:lnTo>
                  <a:pt x="117492" y="154029"/>
                </a:lnTo>
                <a:lnTo>
                  <a:pt x="123021" y="149990"/>
                </a:lnTo>
                <a:lnTo>
                  <a:pt x="126782" y="148532"/>
                </a:lnTo>
                <a:lnTo>
                  <a:pt x="136040" y="146912"/>
                </a:lnTo>
                <a:lnTo>
                  <a:pt x="146505" y="143651"/>
                </a:lnTo>
                <a:lnTo>
                  <a:pt x="156553" y="139980"/>
                </a:lnTo>
                <a:lnTo>
                  <a:pt x="164194" y="138348"/>
                </a:lnTo>
                <a:lnTo>
                  <a:pt x="175846" y="137623"/>
                </a:lnTo>
                <a:lnTo>
                  <a:pt x="195930" y="137215"/>
                </a:lnTo>
                <a:lnTo>
                  <a:pt x="287305" y="137044"/>
                </a:lnTo>
                <a:lnTo>
                  <a:pt x="293454" y="137996"/>
                </a:lnTo>
                <a:lnTo>
                  <a:pt x="305366" y="141594"/>
                </a:lnTo>
                <a:lnTo>
                  <a:pt x="317011" y="146368"/>
                </a:lnTo>
                <a:lnTo>
                  <a:pt x="328536" y="151664"/>
                </a:lnTo>
                <a:lnTo>
                  <a:pt x="357178" y="165662"/>
                </a:lnTo>
                <a:lnTo>
                  <a:pt x="366073" y="171352"/>
                </a:lnTo>
                <a:lnTo>
                  <a:pt x="369779" y="174203"/>
                </a:lnTo>
                <a:lnTo>
                  <a:pt x="376436" y="182451"/>
                </a:lnTo>
                <a:lnTo>
                  <a:pt x="381618" y="191514"/>
                </a:lnTo>
                <a:lnTo>
                  <a:pt x="383921" y="198717"/>
                </a:lnTo>
                <a:lnTo>
                  <a:pt x="384944" y="207634"/>
                </a:lnTo>
                <a:lnTo>
                  <a:pt x="385399" y="216994"/>
                </a:lnTo>
                <a:lnTo>
                  <a:pt x="385601" y="224329"/>
                </a:lnTo>
                <a:lnTo>
                  <a:pt x="385715" y="238364"/>
                </a:lnTo>
                <a:lnTo>
                  <a:pt x="384779" y="242690"/>
                </a:lnTo>
                <a:lnTo>
                  <a:pt x="379862" y="253330"/>
                </a:lnTo>
                <a:lnTo>
                  <a:pt x="377030" y="263468"/>
                </a:lnTo>
                <a:lnTo>
                  <a:pt x="372991" y="272924"/>
                </a:lnTo>
                <a:lnTo>
                  <a:pt x="369628" y="277160"/>
                </a:lnTo>
                <a:lnTo>
                  <a:pt x="360812" y="284407"/>
                </a:lnTo>
                <a:lnTo>
                  <a:pt x="350544" y="293343"/>
                </a:lnTo>
                <a:lnTo>
                  <a:pt x="339630" y="302712"/>
                </a:lnTo>
                <a:lnTo>
                  <a:pt x="328429" y="310051"/>
                </a:lnTo>
                <a:lnTo>
                  <a:pt x="317101" y="316488"/>
                </a:lnTo>
                <a:lnTo>
                  <a:pt x="305717" y="322523"/>
                </a:lnTo>
                <a:lnTo>
                  <a:pt x="294307" y="328381"/>
                </a:lnTo>
                <a:lnTo>
                  <a:pt x="287644" y="331276"/>
                </a:lnTo>
                <a:lnTo>
                  <a:pt x="280346" y="334159"/>
                </a:lnTo>
                <a:lnTo>
                  <a:pt x="272622" y="337034"/>
                </a:lnTo>
                <a:lnTo>
                  <a:pt x="265568" y="339903"/>
                </a:lnTo>
                <a:lnTo>
                  <a:pt x="258960" y="342768"/>
                </a:lnTo>
                <a:lnTo>
                  <a:pt x="252650" y="345630"/>
                </a:lnTo>
                <a:lnTo>
                  <a:pt x="245586" y="347539"/>
                </a:lnTo>
                <a:lnTo>
                  <a:pt x="238019" y="348811"/>
                </a:lnTo>
                <a:lnTo>
                  <a:pt x="230117" y="349659"/>
                </a:lnTo>
                <a:lnTo>
                  <a:pt x="222944" y="351177"/>
                </a:lnTo>
                <a:lnTo>
                  <a:pt x="216257" y="353141"/>
                </a:lnTo>
                <a:lnTo>
                  <a:pt x="209893" y="355403"/>
                </a:lnTo>
                <a:lnTo>
                  <a:pt x="203747" y="356911"/>
                </a:lnTo>
                <a:lnTo>
                  <a:pt x="191837" y="358587"/>
                </a:lnTo>
                <a:lnTo>
                  <a:pt x="185041" y="359034"/>
                </a:lnTo>
                <a:lnTo>
                  <a:pt x="177653" y="359332"/>
                </a:lnTo>
                <a:lnTo>
                  <a:pt x="156143" y="359751"/>
                </a:lnTo>
                <a:lnTo>
                  <a:pt x="89806" y="359925"/>
                </a:lnTo>
                <a:lnTo>
                  <a:pt x="84636" y="358973"/>
                </a:lnTo>
                <a:lnTo>
                  <a:pt x="76351" y="355376"/>
                </a:lnTo>
                <a:lnTo>
                  <a:pt x="66954" y="353142"/>
                </a:lnTo>
                <a:lnTo>
                  <a:pt x="61781" y="352546"/>
                </a:lnTo>
                <a:lnTo>
                  <a:pt x="53493" y="349345"/>
                </a:lnTo>
                <a:lnTo>
                  <a:pt x="46635" y="345699"/>
                </a:lnTo>
                <a:lnTo>
                  <a:pt x="37419" y="342694"/>
                </a:lnTo>
                <a:lnTo>
                  <a:pt x="28655" y="337147"/>
                </a:lnTo>
                <a:lnTo>
                  <a:pt x="20027" y="334128"/>
                </a:lnTo>
                <a:lnTo>
                  <a:pt x="10269" y="326944"/>
                </a:lnTo>
                <a:lnTo>
                  <a:pt x="9704" y="325556"/>
                </a:lnTo>
                <a:lnTo>
                  <a:pt x="9075" y="321474"/>
                </a:lnTo>
                <a:lnTo>
                  <a:pt x="7955" y="320004"/>
                </a:lnTo>
                <a:lnTo>
                  <a:pt x="6256" y="319024"/>
                </a:lnTo>
                <a:lnTo>
                  <a:pt x="0" y="3170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5369245" y="4869191"/>
            <a:ext cx="308608" cy="205728"/>
          </a:xfrm>
          <a:custGeom>
            <a:avLst/>
            <a:gdLst/>
            <a:ahLst/>
            <a:cxnLst/>
            <a:rect l="0" t="0" r="0" b="0"/>
            <a:pathLst>
              <a:path w="308608" h="205728">
                <a:moveTo>
                  <a:pt x="8570" y="68569"/>
                </a:moveTo>
                <a:lnTo>
                  <a:pt x="0" y="68569"/>
                </a:lnTo>
                <a:lnTo>
                  <a:pt x="7378" y="68569"/>
                </a:lnTo>
                <a:lnTo>
                  <a:pt x="7775" y="67616"/>
                </a:lnTo>
                <a:lnTo>
                  <a:pt x="8217" y="64018"/>
                </a:lnTo>
                <a:lnTo>
                  <a:pt x="9287" y="62677"/>
                </a:lnTo>
                <a:lnTo>
                  <a:pt x="10953" y="61783"/>
                </a:lnTo>
                <a:lnTo>
                  <a:pt x="13016" y="61187"/>
                </a:lnTo>
                <a:lnTo>
                  <a:pt x="14391" y="59838"/>
                </a:lnTo>
                <a:lnTo>
                  <a:pt x="15308" y="57986"/>
                </a:lnTo>
                <a:lnTo>
                  <a:pt x="15919" y="55798"/>
                </a:lnTo>
                <a:lnTo>
                  <a:pt x="19139" y="50828"/>
                </a:lnTo>
                <a:lnTo>
                  <a:pt x="21331" y="48169"/>
                </a:lnTo>
                <a:lnTo>
                  <a:pt x="23745" y="46396"/>
                </a:lnTo>
                <a:lnTo>
                  <a:pt x="31692" y="42949"/>
                </a:lnTo>
                <a:lnTo>
                  <a:pt x="37262" y="38767"/>
                </a:lnTo>
                <a:lnTo>
                  <a:pt x="42911" y="33733"/>
                </a:lnTo>
                <a:lnTo>
                  <a:pt x="48598" y="28321"/>
                </a:lnTo>
                <a:lnTo>
                  <a:pt x="54300" y="22741"/>
                </a:lnTo>
                <a:lnTo>
                  <a:pt x="58106" y="20872"/>
                </a:lnTo>
                <a:lnTo>
                  <a:pt x="72565" y="17289"/>
                </a:lnTo>
                <a:lnTo>
                  <a:pt x="77903" y="15332"/>
                </a:lnTo>
                <a:lnTo>
                  <a:pt x="83367" y="13076"/>
                </a:lnTo>
                <a:lnTo>
                  <a:pt x="91978" y="8027"/>
                </a:lnTo>
                <a:lnTo>
                  <a:pt x="95608" y="5348"/>
                </a:lnTo>
                <a:lnTo>
                  <a:pt x="102181" y="2371"/>
                </a:lnTo>
                <a:lnTo>
                  <a:pt x="111236" y="695"/>
                </a:lnTo>
                <a:lnTo>
                  <a:pt x="119952" y="198"/>
                </a:lnTo>
                <a:lnTo>
                  <a:pt x="128567" y="51"/>
                </a:lnTo>
                <a:lnTo>
                  <a:pt x="140011" y="0"/>
                </a:lnTo>
                <a:lnTo>
                  <a:pt x="141917" y="949"/>
                </a:lnTo>
                <a:lnTo>
                  <a:pt x="143188" y="2534"/>
                </a:lnTo>
                <a:lnTo>
                  <a:pt x="144035" y="4543"/>
                </a:lnTo>
                <a:lnTo>
                  <a:pt x="145553" y="5882"/>
                </a:lnTo>
                <a:lnTo>
                  <a:pt x="147517" y="6775"/>
                </a:lnTo>
                <a:lnTo>
                  <a:pt x="152239" y="7767"/>
                </a:lnTo>
                <a:lnTo>
                  <a:pt x="157513" y="8208"/>
                </a:lnTo>
                <a:lnTo>
                  <a:pt x="159300" y="9279"/>
                </a:lnTo>
                <a:lnTo>
                  <a:pt x="160491" y="10944"/>
                </a:lnTo>
                <a:lnTo>
                  <a:pt x="161815" y="15335"/>
                </a:lnTo>
                <a:lnTo>
                  <a:pt x="162404" y="20462"/>
                </a:lnTo>
                <a:lnTo>
                  <a:pt x="163513" y="23162"/>
                </a:lnTo>
                <a:lnTo>
                  <a:pt x="167286" y="28703"/>
                </a:lnTo>
                <a:lnTo>
                  <a:pt x="167720" y="31514"/>
                </a:lnTo>
                <a:lnTo>
                  <a:pt x="167058" y="34341"/>
                </a:lnTo>
                <a:lnTo>
                  <a:pt x="164733" y="40021"/>
                </a:lnTo>
                <a:lnTo>
                  <a:pt x="163700" y="45721"/>
                </a:lnTo>
                <a:lnTo>
                  <a:pt x="162473" y="48574"/>
                </a:lnTo>
                <a:lnTo>
                  <a:pt x="158568" y="54285"/>
                </a:lnTo>
                <a:lnTo>
                  <a:pt x="153658" y="59998"/>
                </a:lnTo>
                <a:lnTo>
                  <a:pt x="151016" y="62855"/>
                </a:lnTo>
                <a:lnTo>
                  <a:pt x="149253" y="66665"/>
                </a:lnTo>
                <a:lnTo>
                  <a:pt x="148079" y="71109"/>
                </a:lnTo>
                <a:lnTo>
                  <a:pt x="147296" y="75978"/>
                </a:lnTo>
                <a:lnTo>
                  <a:pt x="145821" y="80175"/>
                </a:lnTo>
                <a:lnTo>
                  <a:pt x="143886" y="83926"/>
                </a:lnTo>
                <a:lnTo>
                  <a:pt x="141643" y="87380"/>
                </a:lnTo>
                <a:lnTo>
                  <a:pt x="138243" y="91587"/>
                </a:lnTo>
                <a:lnTo>
                  <a:pt x="134071" y="96297"/>
                </a:lnTo>
                <a:lnTo>
                  <a:pt x="125308" y="105657"/>
                </a:lnTo>
                <a:lnTo>
                  <a:pt x="111921" y="119428"/>
                </a:lnTo>
                <a:lnTo>
                  <a:pt x="108903" y="122477"/>
                </a:lnTo>
                <a:lnTo>
                  <a:pt x="105939" y="126415"/>
                </a:lnTo>
                <a:lnTo>
                  <a:pt x="103010" y="130946"/>
                </a:lnTo>
                <a:lnTo>
                  <a:pt x="100105" y="135871"/>
                </a:lnTo>
                <a:lnTo>
                  <a:pt x="97216" y="140107"/>
                </a:lnTo>
                <a:lnTo>
                  <a:pt x="94337" y="143884"/>
                </a:lnTo>
                <a:lnTo>
                  <a:pt x="91465" y="147353"/>
                </a:lnTo>
                <a:lnTo>
                  <a:pt x="85735" y="153749"/>
                </a:lnTo>
                <a:lnTo>
                  <a:pt x="80013" y="159767"/>
                </a:lnTo>
                <a:lnTo>
                  <a:pt x="74294" y="165616"/>
                </a:lnTo>
                <a:lnTo>
                  <a:pt x="72389" y="168510"/>
                </a:lnTo>
                <a:lnTo>
                  <a:pt x="70271" y="174264"/>
                </a:lnTo>
                <a:lnTo>
                  <a:pt x="68754" y="176180"/>
                </a:lnTo>
                <a:lnTo>
                  <a:pt x="66790" y="177457"/>
                </a:lnTo>
                <a:lnTo>
                  <a:pt x="64528" y="178309"/>
                </a:lnTo>
                <a:lnTo>
                  <a:pt x="63020" y="179829"/>
                </a:lnTo>
                <a:lnTo>
                  <a:pt x="62015" y="181794"/>
                </a:lnTo>
                <a:lnTo>
                  <a:pt x="60402" y="187242"/>
                </a:lnTo>
                <a:lnTo>
                  <a:pt x="55571" y="192737"/>
                </a:lnTo>
                <a:lnTo>
                  <a:pt x="51540" y="197041"/>
                </a:lnTo>
                <a:lnTo>
                  <a:pt x="51453" y="203024"/>
                </a:lnTo>
                <a:lnTo>
                  <a:pt x="51441" y="204527"/>
                </a:lnTo>
                <a:lnTo>
                  <a:pt x="52391" y="204927"/>
                </a:lnTo>
                <a:lnTo>
                  <a:pt x="60163" y="205658"/>
                </a:lnTo>
                <a:lnTo>
                  <a:pt x="92327" y="205727"/>
                </a:lnTo>
                <a:lnTo>
                  <a:pt x="96792" y="204775"/>
                </a:lnTo>
                <a:lnTo>
                  <a:pt x="104295" y="201178"/>
                </a:lnTo>
                <a:lnTo>
                  <a:pt x="113344" y="198943"/>
                </a:lnTo>
                <a:lnTo>
                  <a:pt x="118424" y="198348"/>
                </a:lnTo>
                <a:lnTo>
                  <a:pt x="123716" y="197950"/>
                </a:lnTo>
                <a:lnTo>
                  <a:pt x="129149" y="197686"/>
                </a:lnTo>
                <a:lnTo>
                  <a:pt x="134676" y="197509"/>
                </a:lnTo>
                <a:lnTo>
                  <a:pt x="140265" y="196439"/>
                </a:lnTo>
                <a:lnTo>
                  <a:pt x="145897" y="194773"/>
                </a:lnTo>
                <a:lnTo>
                  <a:pt x="151556" y="192710"/>
                </a:lnTo>
                <a:lnTo>
                  <a:pt x="158186" y="191335"/>
                </a:lnTo>
                <a:lnTo>
                  <a:pt x="165464" y="190417"/>
                </a:lnTo>
                <a:lnTo>
                  <a:pt x="173174" y="189806"/>
                </a:lnTo>
                <a:lnTo>
                  <a:pt x="179265" y="188446"/>
                </a:lnTo>
                <a:lnTo>
                  <a:pt x="188574" y="184395"/>
                </a:lnTo>
                <a:lnTo>
                  <a:pt x="194295" y="182934"/>
                </a:lnTo>
                <a:lnTo>
                  <a:pt x="200967" y="181959"/>
                </a:lnTo>
                <a:lnTo>
                  <a:pt x="208272" y="181310"/>
                </a:lnTo>
                <a:lnTo>
                  <a:pt x="215047" y="180877"/>
                </a:lnTo>
                <a:lnTo>
                  <a:pt x="227655" y="180396"/>
                </a:lnTo>
                <a:lnTo>
                  <a:pt x="245463" y="180125"/>
                </a:lnTo>
                <a:lnTo>
                  <a:pt x="250318" y="179135"/>
                </a:lnTo>
                <a:lnTo>
                  <a:pt x="261703" y="174142"/>
                </a:lnTo>
                <a:lnTo>
                  <a:pt x="268076" y="172640"/>
                </a:lnTo>
                <a:lnTo>
                  <a:pt x="276623" y="171973"/>
                </a:lnTo>
                <a:lnTo>
                  <a:pt x="285819" y="171676"/>
                </a:lnTo>
                <a:lnTo>
                  <a:pt x="299484" y="171486"/>
                </a:lnTo>
                <a:lnTo>
                  <a:pt x="308607" y="17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2488987" y="5520690"/>
            <a:ext cx="694266" cy="68581"/>
          </a:xfrm>
          <a:custGeom>
            <a:avLst/>
            <a:gdLst/>
            <a:ahLst/>
            <a:cxnLst/>
            <a:rect l="0" t="0" r="0" b="0"/>
            <a:pathLst>
              <a:path w="694266" h="68581">
                <a:moveTo>
                  <a:pt x="8467" y="68580"/>
                </a:moveTo>
                <a:lnTo>
                  <a:pt x="0" y="68580"/>
                </a:lnTo>
                <a:lnTo>
                  <a:pt x="54222" y="68580"/>
                </a:lnTo>
                <a:lnTo>
                  <a:pt x="58020" y="67627"/>
                </a:lnTo>
                <a:lnTo>
                  <a:pt x="62458" y="66040"/>
                </a:lnTo>
                <a:lnTo>
                  <a:pt x="67321" y="64029"/>
                </a:lnTo>
                <a:lnTo>
                  <a:pt x="71516" y="62688"/>
                </a:lnTo>
                <a:lnTo>
                  <a:pt x="82922" y="60801"/>
                </a:lnTo>
                <a:lnTo>
                  <a:pt x="104326" y="60112"/>
                </a:lnTo>
                <a:lnTo>
                  <a:pt x="138687" y="60010"/>
                </a:lnTo>
                <a:lnTo>
                  <a:pt x="141953" y="59057"/>
                </a:lnTo>
                <a:lnTo>
                  <a:pt x="145083" y="57468"/>
                </a:lnTo>
                <a:lnTo>
                  <a:pt x="148122" y="55457"/>
                </a:lnTo>
                <a:lnTo>
                  <a:pt x="152053" y="54116"/>
                </a:lnTo>
                <a:lnTo>
                  <a:pt x="165735" y="52229"/>
                </a:lnTo>
                <a:lnTo>
                  <a:pt x="172979" y="51788"/>
                </a:lnTo>
                <a:lnTo>
                  <a:pt x="176244" y="50718"/>
                </a:lnTo>
                <a:lnTo>
                  <a:pt x="179374" y="49052"/>
                </a:lnTo>
                <a:lnTo>
                  <a:pt x="182412" y="46988"/>
                </a:lnTo>
                <a:lnTo>
                  <a:pt x="186343" y="45613"/>
                </a:lnTo>
                <a:lnTo>
                  <a:pt x="199072" y="43677"/>
                </a:lnTo>
                <a:lnTo>
                  <a:pt x="202718" y="43224"/>
                </a:lnTo>
                <a:lnTo>
                  <a:pt x="205596" y="42151"/>
                </a:lnTo>
                <a:lnTo>
                  <a:pt x="209419" y="40483"/>
                </a:lnTo>
                <a:lnTo>
                  <a:pt x="213873" y="38419"/>
                </a:lnTo>
                <a:lnTo>
                  <a:pt x="217794" y="37042"/>
                </a:lnTo>
                <a:lnTo>
                  <a:pt x="227864" y="35105"/>
                </a:lnTo>
                <a:lnTo>
                  <a:pt x="233930" y="34652"/>
                </a:lnTo>
                <a:lnTo>
                  <a:pt x="237833" y="33579"/>
                </a:lnTo>
                <a:lnTo>
                  <a:pt x="242340" y="31911"/>
                </a:lnTo>
                <a:lnTo>
                  <a:pt x="247250" y="29846"/>
                </a:lnTo>
                <a:lnTo>
                  <a:pt x="252429" y="28470"/>
                </a:lnTo>
                <a:lnTo>
                  <a:pt x="263262" y="26940"/>
                </a:lnTo>
                <a:lnTo>
                  <a:pt x="267866" y="25581"/>
                </a:lnTo>
                <a:lnTo>
                  <a:pt x="271887" y="23721"/>
                </a:lnTo>
                <a:lnTo>
                  <a:pt x="275520" y="21529"/>
                </a:lnTo>
                <a:lnTo>
                  <a:pt x="278895" y="20067"/>
                </a:lnTo>
                <a:lnTo>
                  <a:pt x="285185" y="18444"/>
                </a:lnTo>
                <a:lnTo>
                  <a:pt x="302876" y="16449"/>
                </a:lnTo>
                <a:lnTo>
                  <a:pt x="306657" y="14776"/>
                </a:lnTo>
                <a:lnTo>
                  <a:pt x="310130" y="12708"/>
                </a:lnTo>
                <a:lnTo>
                  <a:pt x="313399" y="11330"/>
                </a:lnTo>
                <a:lnTo>
                  <a:pt x="319570" y="9798"/>
                </a:lnTo>
                <a:lnTo>
                  <a:pt x="340960" y="8734"/>
                </a:lnTo>
                <a:lnTo>
                  <a:pt x="344429" y="8680"/>
                </a:lnTo>
                <a:lnTo>
                  <a:pt x="348647" y="7691"/>
                </a:lnTo>
                <a:lnTo>
                  <a:pt x="353364" y="6080"/>
                </a:lnTo>
                <a:lnTo>
                  <a:pt x="358413" y="4054"/>
                </a:lnTo>
                <a:lnTo>
                  <a:pt x="362732" y="2702"/>
                </a:lnTo>
                <a:lnTo>
                  <a:pt x="373361" y="801"/>
                </a:lnTo>
                <a:lnTo>
                  <a:pt x="392952" y="105"/>
                </a:lnTo>
                <a:lnTo>
                  <a:pt x="490086" y="0"/>
                </a:lnTo>
                <a:lnTo>
                  <a:pt x="494329" y="952"/>
                </a:lnTo>
                <a:lnTo>
                  <a:pt x="499062" y="2540"/>
                </a:lnTo>
                <a:lnTo>
                  <a:pt x="504123" y="4551"/>
                </a:lnTo>
                <a:lnTo>
                  <a:pt x="508450" y="5891"/>
                </a:lnTo>
                <a:lnTo>
                  <a:pt x="519090" y="7778"/>
                </a:lnTo>
                <a:lnTo>
                  <a:pt x="538684" y="8467"/>
                </a:lnTo>
                <a:lnTo>
                  <a:pt x="694265" y="8572"/>
                </a:lnTo>
                <a:lnTo>
                  <a:pt x="66855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can you find the vertex form?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en-US" sz="2800" smtClean="0"/>
              <a:t>From f(x)=ax</a:t>
            </a:r>
            <a:r>
              <a:rPr lang="en-US" sz="2800" baseline="30000" smtClean="0"/>
              <a:t>2</a:t>
            </a:r>
            <a:r>
              <a:rPr lang="en-US" sz="2800" smtClean="0"/>
              <a:t>+bx+c…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Change of f(x) to y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Move c to the side with y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If necessary, multiply or divide so that x</a:t>
            </a:r>
            <a:r>
              <a:rPr lang="en-US" sz="2800" baseline="30000" smtClean="0"/>
              <a:t>2 </a:t>
            </a:r>
            <a:r>
              <a:rPr lang="en-US" sz="2800" smtClean="0"/>
              <a:t>has no coefficient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Complete the square with ax</a:t>
            </a:r>
            <a:r>
              <a:rPr lang="en-US" sz="2800" baseline="30000" smtClean="0"/>
              <a:t>2</a:t>
            </a:r>
            <a:r>
              <a:rPr lang="en-US" sz="2800" smtClean="0"/>
              <a:t>+bx by dividing b by 2 and squaring– make sure to add to both sides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Factor the x side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Isolate y, dividing or multiplying if necessary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en-US" sz="2800" smtClean="0"/>
              <a:t>Identify the vertex (h, k)</a:t>
            </a:r>
          </a:p>
        </p:txBody>
      </p:sp>
      <p:sp>
        <p:nvSpPr>
          <p:cNvPr id="4" name="SMARTPenAnnotation292"/>
          <p:cNvSpPr/>
          <p:nvPr/>
        </p:nvSpPr>
        <p:spPr>
          <a:xfrm>
            <a:off x="2403157" y="1508760"/>
            <a:ext cx="2019124" cy="248603"/>
          </a:xfrm>
          <a:custGeom>
            <a:avLst/>
            <a:gdLst/>
            <a:ahLst/>
            <a:cxnLst/>
            <a:rect l="0" t="0" r="0" b="0"/>
            <a:pathLst>
              <a:path w="2019124" h="248603">
                <a:moveTo>
                  <a:pt x="0" y="77152"/>
                </a:moveTo>
                <a:lnTo>
                  <a:pt x="11932" y="77152"/>
                </a:lnTo>
                <a:lnTo>
                  <a:pt x="13669" y="76200"/>
                </a:lnTo>
                <a:lnTo>
                  <a:pt x="14828" y="74612"/>
                </a:lnTo>
                <a:lnTo>
                  <a:pt x="15600" y="72601"/>
                </a:lnTo>
                <a:lnTo>
                  <a:pt x="17068" y="71261"/>
                </a:lnTo>
                <a:lnTo>
                  <a:pt x="18999" y="70367"/>
                </a:lnTo>
                <a:lnTo>
                  <a:pt x="24636" y="69374"/>
                </a:lnTo>
                <a:lnTo>
                  <a:pt x="81120" y="67629"/>
                </a:lnTo>
                <a:lnTo>
                  <a:pt x="98436" y="62689"/>
                </a:lnTo>
                <a:lnTo>
                  <a:pt x="154547" y="60164"/>
                </a:lnTo>
                <a:lnTo>
                  <a:pt x="404575" y="60007"/>
                </a:lnTo>
                <a:lnTo>
                  <a:pt x="461187" y="67785"/>
                </a:lnTo>
                <a:lnTo>
                  <a:pt x="518639" y="68549"/>
                </a:lnTo>
                <a:lnTo>
                  <a:pt x="566162" y="75958"/>
                </a:lnTo>
                <a:lnTo>
                  <a:pt x="594258" y="82808"/>
                </a:lnTo>
                <a:lnTo>
                  <a:pt x="642346" y="88094"/>
                </a:lnTo>
                <a:lnTo>
                  <a:pt x="655057" y="91540"/>
                </a:lnTo>
                <a:lnTo>
                  <a:pt x="677326" y="94433"/>
                </a:lnTo>
                <a:lnTo>
                  <a:pt x="697365" y="100899"/>
                </a:lnTo>
                <a:lnTo>
                  <a:pt x="720977" y="107895"/>
                </a:lnTo>
                <a:lnTo>
                  <a:pt x="747023" y="112296"/>
                </a:lnTo>
                <a:lnTo>
                  <a:pt x="757095" y="115821"/>
                </a:lnTo>
                <a:lnTo>
                  <a:pt x="767620" y="120077"/>
                </a:lnTo>
                <a:lnTo>
                  <a:pt x="786934" y="127345"/>
                </a:lnTo>
                <a:lnTo>
                  <a:pt x="813873" y="136791"/>
                </a:lnTo>
                <a:lnTo>
                  <a:pt x="832257" y="142711"/>
                </a:lnTo>
                <a:lnTo>
                  <a:pt x="863074" y="151399"/>
                </a:lnTo>
                <a:lnTo>
                  <a:pt x="881746" y="157141"/>
                </a:lnTo>
                <a:lnTo>
                  <a:pt x="897029" y="162868"/>
                </a:lnTo>
                <a:lnTo>
                  <a:pt x="910172" y="168588"/>
                </a:lnTo>
                <a:lnTo>
                  <a:pt x="928281" y="176211"/>
                </a:lnTo>
                <a:lnTo>
                  <a:pt x="952658" y="179520"/>
                </a:lnTo>
                <a:lnTo>
                  <a:pt x="988297" y="180009"/>
                </a:lnTo>
                <a:lnTo>
                  <a:pt x="996773" y="182556"/>
                </a:lnTo>
                <a:lnTo>
                  <a:pt x="1005938" y="185911"/>
                </a:lnTo>
                <a:lnTo>
                  <a:pt x="1016452" y="187799"/>
                </a:lnTo>
                <a:lnTo>
                  <a:pt x="1051697" y="189526"/>
                </a:lnTo>
                <a:lnTo>
                  <a:pt x="1069614" y="195376"/>
                </a:lnTo>
                <a:lnTo>
                  <a:pt x="1091485" y="196931"/>
                </a:lnTo>
                <a:lnTo>
                  <a:pt x="1150948" y="197167"/>
                </a:lnTo>
                <a:lnTo>
                  <a:pt x="1311753" y="197167"/>
                </a:lnTo>
                <a:lnTo>
                  <a:pt x="1358490" y="189786"/>
                </a:lnTo>
                <a:lnTo>
                  <a:pt x="1414699" y="188664"/>
                </a:lnTo>
                <a:lnTo>
                  <a:pt x="1514079" y="188595"/>
                </a:lnTo>
                <a:lnTo>
                  <a:pt x="1525729" y="186055"/>
                </a:lnTo>
                <a:lnTo>
                  <a:pt x="1538209" y="182703"/>
                </a:lnTo>
                <a:lnTo>
                  <a:pt x="1598652" y="180127"/>
                </a:lnTo>
                <a:lnTo>
                  <a:pt x="1762679" y="180022"/>
                </a:lnTo>
                <a:lnTo>
                  <a:pt x="1767574" y="180975"/>
                </a:lnTo>
                <a:lnTo>
                  <a:pt x="1779967" y="185913"/>
                </a:lnTo>
                <a:lnTo>
                  <a:pt x="1800739" y="188065"/>
                </a:lnTo>
                <a:lnTo>
                  <a:pt x="1855318" y="189541"/>
                </a:lnTo>
                <a:lnTo>
                  <a:pt x="1878647" y="195975"/>
                </a:lnTo>
                <a:lnTo>
                  <a:pt x="1927283" y="197158"/>
                </a:lnTo>
                <a:lnTo>
                  <a:pt x="1931603" y="196208"/>
                </a:lnTo>
                <a:lnTo>
                  <a:pt x="1945380" y="190381"/>
                </a:lnTo>
                <a:lnTo>
                  <a:pt x="1956899" y="189124"/>
                </a:lnTo>
                <a:lnTo>
                  <a:pt x="1961824" y="188948"/>
                </a:lnTo>
                <a:lnTo>
                  <a:pt x="1965108" y="187877"/>
                </a:lnTo>
                <a:lnTo>
                  <a:pt x="1967297" y="186211"/>
                </a:lnTo>
                <a:lnTo>
                  <a:pt x="1968756" y="184148"/>
                </a:lnTo>
                <a:lnTo>
                  <a:pt x="1970681" y="182773"/>
                </a:lnTo>
                <a:lnTo>
                  <a:pt x="1975361" y="181245"/>
                </a:lnTo>
                <a:lnTo>
                  <a:pt x="1992017" y="179311"/>
                </a:lnTo>
                <a:lnTo>
                  <a:pt x="2005468" y="173285"/>
                </a:lnTo>
                <a:lnTo>
                  <a:pt x="2008491" y="172673"/>
                </a:lnTo>
                <a:lnTo>
                  <a:pt x="2010506" y="171313"/>
                </a:lnTo>
                <a:lnTo>
                  <a:pt x="2011850" y="169453"/>
                </a:lnTo>
                <a:lnTo>
                  <a:pt x="2012746" y="167261"/>
                </a:lnTo>
                <a:lnTo>
                  <a:pt x="2014296" y="165800"/>
                </a:lnTo>
                <a:lnTo>
                  <a:pt x="2016281" y="164826"/>
                </a:lnTo>
                <a:lnTo>
                  <a:pt x="2018557" y="164176"/>
                </a:lnTo>
                <a:lnTo>
                  <a:pt x="2019123" y="163743"/>
                </a:lnTo>
                <a:lnTo>
                  <a:pt x="2018547" y="163454"/>
                </a:lnTo>
                <a:lnTo>
                  <a:pt x="1982137" y="161926"/>
                </a:lnTo>
                <a:lnTo>
                  <a:pt x="1966732" y="156986"/>
                </a:lnTo>
                <a:lnTo>
                  <a:pt x="1908063" y="154374"/>
                </a:lnTo>
                <a:lnTo>
                  <a:pt x="1837479" y="154305"/>
                </a:lnTo>
                <a:lnTo>
                  <a:pt x="1825990" y="151765"/>
                </a:lnTo>
                <a:lnTo>
                  <a:pt x="1813581" y="148413"/>
                </a:lnTo>
                <a:lnTo>
                  <a:pt x="1756023" y="145837"/>
                </a:lnTo>
                <a:lnTo>
                  <a:pt x="1641791" y="145732"/>
                </a:lnTo>
                <a:lnTo>
                  <a:pt x="1594123" y="138351"/>
                </a:lnTo>
                <a:lnTo>
                  <a:pt x="1573211" y="132962"/>
                </a:lnTo>
                <a:lnTo>
                  <a:pt x="1554950" y="125332"/>
                </a:lnTo>
                <a:lnTo>
                  <a:pt x="1540719" y="122378"/>
                </a:lnTo>
                <a:lnTo>
                  <a:pt x="1489001" y="119154"/>
                </a:lnTo>
                <a:lnTo>
                  <a:pt x="1465945" y="113248"/>
                </a:lnTo>
                <a:lnTo>
                  <a:pt x="1429072" y="109061"/>
                </a:lnTo>
                <a:lnTo>
                  <a:pt x="1413336" y="105621"/>
                </a:lnTo>
                <a:lnTo>
                  <a:pt x="1351903" y="101989"/>
                </a:lnTo>
                <a:lnTo>
                  <a:pt x="1328798" y="96099"/>
                </a:lnTo>
                <a:lnTo>
                  <a:pt x="1269351" y="94367"/>
                </a:lnTo>
                <a:lnTo>
                  <a:pt x="1008695" y="94297"/>
                </a:lnTo>
                <a:lnTo>
                  <a:pt x="1002981" y="95250"/>
                </a:lnTo>
                <a:lnTo>
                  <a:pt x="984426" y="101082"/>
                </a:lnTo>
                <a:lnTo>
                  <a:pt x="948793" y="103752"/>
                </a:lnTo>
                <a:lnTo>
                  <a:pt x="937185" y="108740"/>
                </a:lnTo>
                <a:lnTo>
                  <a:pt x="915707" y="111086"/>
                </a:lnTo>
                <a:lnTo>
                  <a:pt x="855618" y="111441"/>
                </a:lnTo>
                <a:lnTo>
                  <a:pt x="846682" y="113982"/>
                </a:lnTo>
                <a:lnTo>
                  <a:pt x="836361" y="117333"/>
                </a:lnTo>
                <a:lnTo>
                  <a:pt x="802880" y="119779"/>
                </a:lnTo>
                <a:lnTo>
                  <a:pt x="784837" y="120897"/>
                </a:lnTo>
                <a:lnTo>
                  <a:pt x="749854" y="127386"/>
                </a:lnTo>
                <a:lnTo>
                  <a:pt x="692710" y="128556"/>
                </a:lnTo>
                <a:lnTo>
                  <a:pt x="633616" y="128586"/>
                </a:lnTo>
                <a:lnTo>
                  <a:pt x="619427" y="131127"/>
                </a:lnTo>
                <a:lnTo>
                  <a:pt x="606771" y="134478"/>
                </a:lnTo>
                <a:lnTo>
                  <a:pt x="572793" y="141357"/>
                </a:lnTo>
                <a:lnTo>
                  <a:pt x="535534" y="147696"/>
                </a:lnTo>
                <a:lnTo>
                  <a:pt x="495056" y="154387"/>
                </a:lnTo>
                <a:lnTo>
                  <a:pt x="462491" y="160918"/>
                </a:lnTo>
                <a:lnTo>
                  <a:pt x="437072" y="164837"/>
                </a:lnTo>
                <a:lnTo>
                  <a:pt x="411443" y="169490"/>
                </a:lnTo>
                <a:lnTo>
                  <a:pt x="376409" y="172144"/>
                </a:lnTo>
                <a:lnTo>
                  <a:pt x="363412" y="177264"/>
                </a:lnTo>
                <a:lnTo>
                  <a:pt x="342436" y="179477"/>
                </a:lnTo>
                <a:lnTo>
                  <a:pt x="336876" y="179659"/>
                </a:lnTo>
                <a:lnTo>
                  <a:pt x="325618" y="182401"/>
                </a:lnTo>
                <a:lnTo>
                  <a:pt x="308569" y="189299"/>
                </a:lnTo>
                <a:lnTo>
                  <a:pt x="298114" y="193670"/>
                </a:lnTo>
                <a:lnTo>
                  <a:pt x="275984" y="201257"/>
                </a:lnTo>
                <a:lnTo>
                  <a:pt x="255128" y="204411"/>
                </a:lnTo>
                <a:lnTo>
                  <a:pt x="230277" y="206430"/>
                </a:lnTo>
                <a:lnTo>
                  <a:pt x="217561" y="211553"/>
                </a:lnTo>
                <a:lnTo>
                  <a:pt x="196680" y="213767"/>
                </a:lnTo>
                <a:lnTo>
                  <a:pt x="191128" y="213949"/>
                </a:lnTo>
                <a:lnTo>
                  <a:pt x="186474" y="215022"/>
                </a:lnTo>
                <a:lnTo>
                  <a:pt x="172160" y="221049"/>
                </a:lnTo>
                <a:lnTo>
                  <a:pt x="160160" y="222522"/>
                </a:lnTo>
                <a:lnTo>
                  <a:pt x="100860" y="222884"/>
                </a:lnTo>
                <a:lnTo>
                  <a:pt x="31433" y="222885"/>
                </a:lnTo>
                <a:lnTo>
                  <a:pt x="29528" y="221932"/>
                </a:lnTo>
                <a:lnTo>
                  <a:pt x="28258" y="220345"/>
                </a:lnTo>
                <a:lnTo>
                  <a:pt x="27411" y="218334"/>
                </a:lnTo>
                <a:lnTo>
                  <a:pt x="27799" y="216041"/>
                </a:lnTo>
                <a:lnTo>
                  <a:pt x="30770" y="210953"/>
                </a:lnTo>
                <a:lnTo>
                  <a:pt x="35266" y="205517"/>
                </a:lnTo>
                <a:lnTo>
                  <a:pt x="37798" y="202733"/>
                </a:lnTo>
                <a:lnTo>
                  <a:pt x="45691" y="197101"/>
                </a:lnTo>
                <a:lnTo>
                  <a:pt x="54597" y="191423"/>
                </a:lnTo>
                <a:lnTo>
                  <a:pt x="61730" y="185724"/>
                </a:lnTo>
                <a:lnTo>
                  <a:pt x="70616" y="180016"/>
                </a:lnTo>
                <a:lnTo>
                  <a:pt x="81867" y="173352"/>
                </a:lnTo>
                <a:lnTo>
                  <a:pt x="96393" y="164040"/>
                </a:lnTo>
                <a:lnTo>
                  <a:pt x="102362" y="159842"/>
                </a:lnTo>
                <a:lnTo>
                  <a:pt x="111534" y="152638"/>
                </a:lnTo>
                <a:lnTo>
                  <a:pt x="123866" y="146262"/>
                </a:lnTo>
                <a:lnTo>
                  <a:pt x="138871" y="139300"/>
                </a:lnTo>
                <a:lnTo>
                  <a:pt x="146874" y="134777"/>
                </a:lnTo>
                <a:lnTo>
                  <a:pt x="155066" y="129856"/>
                </a:lnTo>
                <a:lnTo>
                  <a:pt x="163385" y="125623"/>
                </a:lnTo>
                <a:lnTo>
                  <a:pt x="180248" y="118380"/>
                </a:lnTo>
                <a:lnTo>
                  <a:pt x="187793" y="114162"/>
                </a:lnTo>
                <a:lnTo>
                  <a:pt x="194728" y="109445"/>
                </a:lnTo>
                <a:lnTo>
                  <a:pt x="201256" y="104396"/>
                </a:lnTo>
                <a:lnTo>
                  <a:pt x="213590" y="98785"/>
                </a:lnTo>
                <a:lnTo>
                  <a:pt x="219545" y="97289"/>
                </a:lnTo>
                <a:lnTo>
                  <a:pt x="231243" y="90547"/>
                </a:lnTo>
                <a:lnTo>
                  <a:pt x="237030" y="86082"/>
                </a:lnTo>
                <a:lnTo>
                  <a:pt x="248539" y="78581"/>
                </a:lnTo>
                <a:lnTo>
                  <a:pt x="260004" y="72072"/>
                </a:lnTo>
                <a:lnTo>
                  <a:pt x="271450" y="66004"/>
                </a:lnTo>
                <a:lnTo>
                  <a:pt x="305751" y="48602"/>
                </a:lnTo>
                <a:lnTo>
                  <a:pt x="319722" y="42873"/>
                </a:lnTo>
                <a:lnTo>
                  <a:pt x="334504" y="37152"/>
                </a:lnTo>
                <a:lnTo>
                  <a:pt x="347423" y="31434"/>
                </a:lnTo>
                <a:lnTo>
                  <a:pt x="359515" y="25718"/>
                </a:lnTo>
                <a:lnTo>
                  <a:pt x="371240" y="20955"/>
                </a:lnTo>
                <a:lnTo>
                  <a:pt x="388550" y="18274"/>
                </a:lnTo>
                <a:lnTo>
                  <a:pt x="406697" y="16527"/>
                </a:lnTo>
                <a:lnTo>
                  <a:pt x="441940" y="9396"/>
                </a:lnTo>
                <a:lnTo>
                  <a:pt x="452323" y="8938"/>
                </a:lnTo>
                <a:lnTo>
                  <a:pt x="456806" y="7864"/>
                </a:lnTo>
                <a:lnTo>
                  <a:pt x="468619" y="2753"/>
                </a:lnTo>
                <a:lnTo>
                  <a:pt x="484714" y="815"/>
                </a:lnTo>
                <a:lnTo>
                  <a:pt x="542712" y="21"/>
                </a:lnTo>
                <a:lnTo>
                  <a:pt x="739406" y="0"/>
                </a:lnTo>
                <a:lnTo>
                  <a:pt x="787832" y="4550"/>
                </a:lnTo>
                <a:lnTo>
                  <a:pt x="839857" y="11931"/>
                </a:lnTo>
                <a:lnTo>
                  <a:pt x="891467" y="20151"/>
                </a:lnTo>
                <a:lnTo>
                  <a:pt x="938402" y="28619"/>
                </a:lnTo>
                <a:lnTo>
                  <a:pt x="987023" y="32609"/>
                </a:lnTo>
                <a:lnTo>
                  <a:pt x="1047988" y="40853"/>
                </a:lnTo>
                <a:lnTo>
                  <a:pt x="1107665" y="42784"/>
                </a:lnTo>
                <a:lnTo>
                  <a:pt x="1187163" y="42861"/>
                </a:lnTo>
                <a:lnTo>
                  <a:pt x="1234805" y="50243"/>
                </a:lnTo>
                <a:lnTo>
                  <a:pt x="1297212" y="51414"/>
                </a:lnTo>
                <a:lnTo>
                  <a:pt x="1360169" y="51434"/>
                </a:lnTo>
                <a:lnTo>
                  <a:pt x="1364932" y="52387"/>
                </a:lnTo>
                <a:lnTo>
                  <a:pt x="1377138" y="57326"/>
                </a:lnTo>
                <a:lnTo>
                  <a:pt x="1397847" y="59477"/>
                </a:lnTo>
                <a:lnTo>
                  <a:pt x="1409935" y="60724"/>
                </a:lnTo>
                <a:lnTo>
                  <a:pt x="1450836" y="68717"/>
                </a:lnTo>
                <a:lnTo>
                  <a:pt x="1474317" y="75204"/>
                </a:lnTo>
                <a:lnTo>
                  <a:pt x="1536168" y="77118"/>
                </a:lnTo>
                <a:lnTo>
                  <a:pt x="1542272" y="78082"/>
                </a:lnTo>
                <a:lnTo>
                  <a:pt x="1556366" y="83989"/>
                </a:lnTo>
                <a:lnTo>
                  <a:pt x="1572184" y="90820"/>
                </a:lnTo>
                <a:lnTo>
                  <a:pt x="1594595" y="96150"/>
                </a:lnTo>
                <a:lnTo>
                  <a:pt x="1600273" y="98390"/>
                </a:lnTo>
                <a:lnTo>
                  <a:pt x="1621918" y="101542"/>
                </a:lnTo>
                <a:lnTo>
                  <a:pt x="1663291" y="105235"/>
                </a:lnTo>
                <a:lnTo>
                  <a:pt x="1686310" y="112143"/>
                </a:lnTo>
                <a:lnTo>
                  <a:pt x="1699113" y="116516"/>
                </a:lnTo>
                <a:lnTo>
                  <a:pt x="1722855" y="121863"/>
                </a:lnTo>
                <a:lnTo>
                  <a:pt x="1734406" y="125599"/>
                </a:lnTo>
                <a:lnTo>
                  <a:pt x="1767616" y="132744"/>
                </a:lnTo>
                <a:lnTo>
                  <a:pt x="1792151" y="140402"/>
                </a:lnTo>
                <a:lnTo>
                  <a:pt x="1812967" y="144153"/>
                </a:lnTo>
                <a:lnTo>
                  <a:pt x="1837067" y="146373"/>
                </a:lnTo>
                <a:lnTo>
                  <a:pt x="1854427" y="152484"/>
                </a:lnTo>
                <a:lnTo>
                  <a:pt x="1865908" y="157623"/>
                </a:lnTo>
                <a:lnTo>
                  <a:pt x="1879899" y="160542"/>
                </a:lnTo>
                <a:lnTo>
                  <a:pt x="1894691" y="162792"/>
                </a:lnTo>
                <a:lnTo>
                  <a:pt x="1921050" y="170121"/>
                </a:lnTo>
                <a:lnTo>
                  <a:pt x="1945906" y="172140"/>
                </a:lnTo>
                <a:lnTo>
                  <a:pt x="1961963" y="178183"/>
                </a:lnTo>
                <a:lnTo>
                  <a:pt x="1977240" y="179780"/>
                </a:lnTo>
                <a:lnTo>
                  <a:pt x="1983038" y="179914"/>
                </a:lnTo>
                <a:lnTo>
                  <a:pt x="1984965" y="180903"/>
                </a:lnTo>
                <a:lnTo>
                  <a:pt x="1986251" y="182514"/>
                </a:lnTo>
                <a:lnTo>
                  <a:pt x="1987107" y="184541"/>
                </a:lnTo>
                <a:lnTo>
                  <a:pt x="1988631" y="185892"/>
                </a:lnTo>
                <a:lnTo>
                  <a:pt x="1990599" y="186793"/>
                </a:lnTo>
                <a:lnTo>
                  <a:pt x="1995325" y="187794"/>
                </a:lnTo>
                <a:lnTo>
                  <a:pt x="2001436" y="188357"/>
                </a:lnTo>
                <a:lnTo>
                  <a:pt x="2001042" y="188436"/>
                </a:lnTo>
                <a:lnTo>
                  <a:pt x="1989012" y="188563"/>
                </a:lnTo>
                <a:lnTo>
                  <a:pt x="1979063" y="191121"/>
                </a:lnTo>
                <a:lnTo>
                  <a:pt x="1960212" y="197916"/>
                </a:lnTo>
                <a:lnTo>
                  <a:pt x="1952603" y="200524"/>
                </a:lnTo>
                <a:lnTo>
                  <a:pt x="1888519" y="207593"/>
                </a:lnTo>
                <a:lnTo>
                  <a:pt x="1836187" y="212985"/>
                </a:lnTo>
                <a:lnTo>
                  <a:pt x="1785057" y="213919"/>
                </a:lnTo>
                <a:lnTo>
                  <a:pt x="1354869" y="214312"/>
                </a:lnTo>
                <a:lnTo>
                  <a:pt x="1299782" y="207527"/>
                </a:lnTo>
                <a:lnTo>
                  <a:pt x="1243892" y="205022"/>
                </a:lnTo>
                <a:lnTo>
                  <a:pt x="1183960" y="197982"/>
                </a:lnTo>
                <a:lnTo>
                  <a:pt x="1131653" y="196286"/>
                </a:lnTo>
                <a:lnTo>
                  <a:pt x="1086034" y="189395"/>
                </a:lnTo>
                <a:lnTo>
                  <a:pt x="1024574" y="188626"/>
                </a:lnTo>
                <a:lnTo>
                  <a:pt x="981454" y="181216"/>
                </a:lnTo>
                <a:lnTo>
                  <a:pt x="925573" y="180092"/>
                </a:lnTo>
                <a:lnTo>
                  <a:pt x="584552" y="180022"/>
                </a:lnTo>
                <a:lnTo>
                  <a:pt x="581154" y="180975"/>
                </a:lnTo>
                <a:lnTo>
                  <a:pt x="578888" y="182562"/>
                </a:lnTo>
                <a:lnTo>
                  <a:pt x="577378" y="184573"/>
                </a:lnTo>
                <a:lnTo>
                  <a:pt x="575419" y="185913"/>
                </a:lnTo>
                <a:lnTo>
                  <a:pt x="570702" y="187403"/>
                </a:lnTo>
                <a:lnTo>
                  <a:pt x="533622" y="189526"/>
                </a:lnTo>
                <a:lnTo>
                  <a:pt x="516181" y="195376"/>
                </a:lnTo>
                <a:lnTo>
                  <a:pt x="499351" y="197884"/>
                </a:lnTo>
                <a:lnTo>
                  <a:pt x="481895" y="203906"/>
                </a:lnTo>
                <a:lnTo>
                  <a:pt x="478426" y="204517"/>
                </a:lnTo>
                <a:lnTo>
                  <a:pt x="472031" y="207736"/>
                </a:lnTo>
                <a:lnTo>
                  <a:pt x="468992" y="209928"/>
                </a:lnTo>
                <a:lnTo>
                  <a:pt x="463076" y="212364"/>
                </a:lnTo>
                <a:lnTo>
                  <a:pt x="456319" y="213446"/>
                </a:lnTo>
                <a:lnTo>
                  <a:pt x="409478" y="215242"/>
                </a:lnTo>
                <a:lnTo>
                  <a:pt x="397340" y="220197"/>
                </a:lnTo>
                <a:lnTo>
                  <a:pt x="375669" y="222531"/>
                </a:lnTo>
                <a:lnTo>
                  <a:pt x="348650" y="222875"/>
                </a:lnTo>
                <a:lnTo>
                  <a:pt x="324092" y="230265"/>
                </a:lnTo>
                <a:lnTo>
                  <a:pt x="317713" y="233467"/>
                </a:lnTo>
                <a:lnTo>
                  <a:pt x="314679" y="235655"/>
                </a:lnTo>
                <a:lnTo>
                  <a:pt x="308767" y="238085"/>
                </a:lnTo>
                <a:lnTo>
                  <a:pt x="302012" y="239165"/>
                </a:lnTo>
                <a:lnTo>
                  <a:pt x="246968" y="240027"/>
                </a:lnTo>
                <a:lnTo>
                  <a:pt x="244655" y="240980"/>
                </a:lnTo>
                <a:lnTo>
                  <a:pt x="243114" y="242568"/>
                </a:lnTo>
                <a:lnTo>
                  <a:pt x="242086" y="244580"/>
                </a:lnTo>
                <a:lnTo>
                  <a:pt x="240448" y="245920"/>
                </a:lnTo>
                <a:lnTo>
                  <a:pt x="238404" y="246814"/>
                </a:lnTo>
                <a:lnTo>
                  <a:pt x="231457" y="24860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Trying it out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 lnSpcReduction="10000"/>
          </a:bodyPr>
          <a:lstStyle/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endParaRPr lang="en-US" sz="2400"/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2400"/>
              <a:t>f(x)=x</a:t>
            </a:r>
            <a:r>
              <a:rPr lang="en-US" sz="2400" baseline="30000"/>
              <a:t>2</a:t>
            </a:r>
            <a:r>
              <a:rPr lang="en-US" sz="2400"/>
              <a:t>+2x-10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Change of f(x) to y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y=x</a:t>
            </a:r>
            <a:r>
              <a:rPr lang="en-US" sz="2400" baseline="30000"/>
              <a:t>2</a:t>
            </a:r>
            <a:r>
              <a:rPr lang="en-US" sz="2400"/>
              <a:t>+2x-10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Move c to the side with y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y+10=x</a:t>
            </a:r>
            <a:r>
              <a:rPr lang="en-US" sz="2400" baseline="30000"/>
              <a:t>2</a:t>
            </a:r>
            <a:r>
              <a:rPr lang="en-US" sz="2400"/>
              <a:t>+2x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If necessary, multiply so that x</a:t>
            </a:r>
            <a:r>
              <a:rPr lang="en-US" sz="1400" baseline="30000"/>
              <a:t>2 </a:t>
            </a:r>
            <a:r>
              <a:rPr lang="en-US" sz="1400"/>
              <a:t>has no coefficient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 not necessary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Complete the square with ax</a:t>
            </a:r>
            <a:r>
              <a:rPr lang="en-US" sz="1400" baseline="30000"/>
              <a:t>2</a:t>
            </a:r>
            <a:r>
              <a:rPr lang="en-US" sz="1400"/>
              <a:t>+bx by dividing b by 2 and squaring– make sure to add to both sides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2/2 = 1		1</a:t>
            </a:r>
            <a:r>
              <a:rPr lang="en-US" sz="2400" baseline="30000"/>
              <a:t>2</a:t>
            </a:r>
            <a:r>
              <a:rPr lang="en-US" sz="2400"/>
              <a:t>=1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2400"/>
              <a:t>	y+10+1=x</a:t>
            </a:r>
            <a:r>
              <a:rPr lang="en-US" sz="2400" baseline="30000"/>
              <a:t>2</a:t>
            </a:r>
            <a:r>
              <a:rPr lang="en-US" sz="2400"/>
              <a:t>+2x+1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Factor the x side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y+11=(x+1)</a:t>
            </a:r>
            <a:r>
              <a:rPr lang="en-US" sz="2400" baseline="30000"/>
              <a:t>2</a:t>
            </a:r>
            <a:endParaRPr lang="en-US" sz="2400"/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Isolate y, dividing or multiplying if necessary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y=(x+1)</a:t>
            </a:r>
            <a:r>
              <a:rPr lang="en-US" sz="2400" baseline="30000"/>
              <a:t>2</a:t>
            </a:r>
            <a:r>
              <a:rPr lang="en-US" sz="2400"/>
              <a:t>-11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Find (h, k)</a:t>
            </a:r>
          </a:p>
          <a:p>
            <a:pPr marL="609600" indent="-609600" eaLnBrk="1" fontAlgn="auto" hangingPunct="1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/>
              <a:t>	</a:t>
            </a:r>
            <a:r>
              <a:rPr lang="en-US" sz="2400"/>
              <a:t>(-1, -11)</a:t>
            </a:r>
          </a:p>
        </p:txBody>
      </p:sp>
      <p:sp>
        <p:nvSpPr>
          <p:cNvPr id="4" name="SMARTPenAnnotation257"/>
          <p:cNvSpPr/>
          <p:nvPr/>
        </p:nvSpPr>
        <p:spPr>
          <a:xfrm>
            <a:off x="3749054" y="4099348"/>
            <a:ext cx="111063" cy="152142"/>
          </a:xfrm>
          <a:custGeom>
            <a:avLst/>
            <a:gdLst/>
            <a:ahLst/>
            <a:cxnLst/>
            <a:rect l="0" t="0" r="0" b="0"/>
            <a:pathLst>
              <a:path w="111063" h="152142">
                <a:moveTo>
                  <a:pt x="59993" y="75459"/>
                </a:moveTo>
                <a:lnTo>
                  <a:pt x="39842" y="75459"/>
                </a:lnTo>
                <a:lnTo>
                  <a:pt x="36082" y="76412"/>
                </a:lnTo>
                <a:lnTo>
                  <a:pt x="31669" y="77999"/>
                </a:lnTo>
                <a:lnTo>
                  <a:pt x="26823" y="80010"/>
                </a:lnTo>
                <a:lnTo>
                  <a:pt x="22640" y="82303"/>
                </a:lnTo>
                <a:lnTo>
                  <a:pt x="18898" y="84784"/>
                </a:lnTo>
                <a:lnTo>
                  <a:pt x="15451" y="87391"/>
                </a:lnTo>
                <a:lnTo>
                  <a:pt x="12201" y="90081"/>
                </a:lnTo>
                <a:lnTo>
                  <a:pt x="9082" y="92827"/>
                </a:lnTo>
                <a:lnTo>
                  <a:pt x="6050" y="95610"/>
                </a:lnTo>
                <a:lnTo>
                  <a:pt x="4028" y="98418"/>
                </a:lnTo>
                <a:lnTo>
                  <a:pt x="2680" y="101243"/>
                </a:lnTo>
                <a:lnTo>
                  <a:pt x="1782" y="104078"/>
                </a:lnTo>
                <a:lnTo>
                  <a:pt x="1183" y="106921"/>
                </a:lnTo>
                <a:lnTo>
                  <a:pt x="784" y="109769"/>
                </a:lnTo>
                <a:lnTo>
                  <a:pt x="518" y="112620"/>
                </a:lnTo>
                <a:lnTo>
                  <a:pt x="340" y="115473"/>
                </a:lnTo>
                <a:lnTo>
                  <a:pt x="143" y="121183"/>
                </a:lnTo>
                <a:lnTo>
                  <a:pt x="17" y="132610"/>
                </a:lnTo>
                <a:lnTo>
                  <a:pt x="0" y="138324"/>
                </a:lnTo>
                <a:lnTo>
                  <a:pt x="947" y="140229"/>
                </a:lnTo>
                <a:lnTo>
                  <a:pt x="2532" y="141499"/>
                </a:lnTo>
                <a:lnTo>
                  <a:pt x="4541" y="142346"/>
                </a:lnTo>
                <a:lnTo>
                  <a:pt x="6833" y="142910"/>
                </a:lnTo>
                <a:lnTo>
                  <a:pt x="9313" y="143287"/>
                </a:lnTo>
                <a:lnTo>
                  <a:pt x="11919" y="143537"/>
                </a:lnTo>
                <a:lnTo>
                  <a:pt x="14608" y="143705"/>
                </a:lnTo>
                <a:lnTo>
                  <a:pt x="24054" y="143995"/>
                </a:lnTo>
                <a:lnTo>
                  <a:pt x="37490" y="144036"/>
                </a:lnTo>
                <a:lnTo>
                  <a:pt x="39276" y="143084"/>
                </a:lnTo>
                <a:lnTo>
                  <a:pt x="40467" y="141498"/>
                </a:lnTo>
                <a:lnTo>
                  <a:pt x="41261" y="139487"/>
                </a:lnTo>
                <a:lnTo>
                  <a:pt x="42742" y="137194"/>
                </a:lnTo>
                <a:lnTo>
                  <a:pt x="44683" y="134714"/>
                </a:lnTo>
                <a:lnTo>
                  <a:pt x="46929" y="132107"/>
                </a:lnTo>
                <a:lnTo>
                  <a:pt x="50331" y="129417"/>
                </a:lnTo>
                <a:lnTo>
                  <a:pt x="54504" y="126671"/>
                </a:lnTo>
                <a:lnTo>
                  <a:pt x="59191" y="123888"/>
                </a:lnTo>
                <a:lnTo>
                  <a:pt x="62316" y="121080"/>
                </a:lnTo>
                <a:lnTo>
                  <a:pt x="64399" y="118255"/>
                </a:lnTo>
                <a:lnTo>
                  <a:pt x="65788" y="115420"/>
                </a:lnTo>
                <a:lnTo>
                  <a:pt x="67666" y="112577"/>
                </a:lnTo>
                <a:lnTo>
                  <a:pt x="69871" y="109729"/>
                </a:lnTo>
                <a:lnTo>
                  <a:pt x="72293" y="106878"/>
                </a:lnTo>
                <a:lnTo>
                  <a:pt x="73908" y="104026"/>
                </a:lnTo>
                <a:lnTo>
                  <a:pt x="74985" y="101171"/>
                </a:lnTo>
                <a:lnTo>
                  <a:pt x="75702" y="98315"/>
                </a:lnTo>
                <a:lnTo>
                  <a:pt x="77133" y="94506"/>
                </a:lnTo>
                <a:lnTo>
                  <a:pt x="79040" y="90062"/>
                </a:lnTo>
                <a:lnTo>
                  <a:pt x="81264" y="85195"/>
                </a:lnTo>
                <a:lnTo>
                  <a:pt x="82746" y="80997"/>
                </a:lnTo>
                <a:lnTo>
                  <a:pt x="83734" y="77246"/>
                </a:lnTo>
                <a:lnTo>
                  <a:pt x="84393" y="73793"/>
                </a:lnTo>
                <a:lnTo>
                  <a:pt x="84832" y="70538"/>
                </a:lnTo>
                <a:lnTo>
                  <a:pt x="85125" y="67416"/>
                </a:lnTo>
                <a:lnTo>
                  <a:pt x="85320" y="64382"/>
                </a:lnTo>
                <a:lnTo>
                  <a:pt x="85451" y="61407"/>
                </a:lnTo>
                <a:lnTo>
                  <a:pt x="85595" y="55561"/>
                </a:lnTo>
                <a:lnTo>
                  <a:pt x="85677" y="46915"/>
                </a:lnTo>
                <a:lnTo>
                  <a:pt x="83783" y="44047"/>
                </a:lnTo>
                <a:lnTo>
                  <a:pt x="80615" y="41183"/>
                </a:lnTo>
                <a:lnTo>
                  <a:pt x="76599" y="38321"/>
                </a:lnTo>
                <a:lnTo>
                  <a:pt x="73921" y="35460"/>
                </a:lnTo>
                <a:lnTo>
                  <a:pt x="72136" y="32601"/>
                </a:lnTo>
                <a:lnTo>
                  <a:pt x="70946" y="29742"/>
                </a:lnTo>
                <a:lnTo>
                  <a:pt x="69200" y="26883"/>
                </a:lnTo>
                <a:lnTo>
                  <a:pt x="67083" y="24025"/>
                </a:lnTo>
                <a:lnTo>
                  <a:pt x="64720" y="21167"/>
                </a:lnTo>
                <a:lnTo>
                  <a:pt x="62192" y="18310"/>
                </a:lnTo>
                <a:lnTo>
                  <a:pt x="56843" y="12595"/>
                </a:lnTo>
                <a:lnTo>
                  <a:pt x="48476" y="4022"/>
                </a:lnTo>
                <a:lnTo>
                  <a:pt x="45648" y="2117"/>
                </a:lnTo>
                <a:lnTo>
                  <a:pt x="42809" y="847"/>
                </a:lnTo>
                <a:lnTo>
                  <a:pt x="39965" y="0"/>
                </a:lnTo>
                <a:lnTo>
                  <a:pt x="38068" y="388"/>
                </a:lnTo>
                <a:lnTo>
                  <a:pt x="36804" y="1599"/>
                </a:lnTo>
                <a:lnTo>
                  <a:pt x="35961" y="3359"/>
                </a:lnTo>
                <a:lnTo>
                  <a:pt x="34447" y="5485"/>
                </a:lnTo>
                <a:lnTo>
                  <a:pt x="32485" y="7855"/>
                </a:lnTo>
                <a:lnTo>
                  <a:pt x="30224" y="10387"/>
                </a:lnTo>
                <a:lnTo>
                  <a:pt x="28717" y="13028"/>
                </a:lnTo>
                <a:lnTo>
                  <a:pt x="27713" y="15741"/>
                </a:lnTo>
                <a:lnTo>
                  <a:pt x="27043" y="18502"/>
                </a:lnTo>
                <a:lnTo>
                  <a:pt x="26596" y="21295"/>
                </a:lnTo>
                <a:lnTo>
                  <a:pt x="26298" y="24110"/>
                </a:lnTo>
                <a:lnTo>
                  <a:pt x="26100" y="26939"/>
                </a:lnTo>
                <a:lnTo>
                  <a:pt x="25968" y="30730"/>
                </a:lnTo>
                <a:lnTo>
                  <a:pt x="25781" y="45167"/>
                </a:lnTo>
                <a:lnTo>
                  <a:pt x="25706" y="77859"/>
                </a:lnTo>
                <a:lnTo>
                  <a:pt x="26657" y="80869"/>
                </a:lnTo>
                <a:lnTo>
                  <a:pt x="28244" y="83828"/>
                </a:lnTo>
                <a:lnTo>
                  <a:pt x="30254" y="86754"/>
                </a:lnTo>
                <a:lnTo>
                  <a:pt x="31595" y="89656"/>
                </a:lnTo>
                <a:lnTo>
                  <a:pt x="32489" y="92544"/>
                </a:lnTo>
                <a:lnTo>
                  <a:pt x="33084" y="95422"/>
                </a:lnTo>
                <a:lnTo>
                  <a:pt x="33481" y="98293"/>
                </a:lnTo>
                <a:lnTo>
                  <a:pt x="33746" y="101159"/>
                </a:lnTo>
                <a:lnTo>
                  <a:pt x="33923" y="104022"/>
                </a:lnTo>
                <a:lnTo>
                  <a:pt x="34993" y="106884"/>
                </a:lnTo>
                <a:lnTo>
                  <a:pt x="36659" y="109744"/>
                </a:lnTo>
                <a:lnTo>
                  <a:pt x="38722" y="112603"/>
                </a:lnTo>
                <a:lnTo>
                  <a:pt x="41050" y="115462"/>
                </a:lnTo>
                <a:lnTo>
                  <a:pt x="43554" y="118320"/>
                </a:lnTo>
                <a:lnTo>
                  <a:pt x="46176" y="121178"/>
                </a:lnTo>
                <a:lnTo>
                  <a:pt x="51630" y="126894"/>
                </a:lnTo>
                <a:lnTo>
                  <a:pt x="54418" y="129752"/>
                </a:lnTo>
                <a:lnTo>
                  <a:pt x="57229" y="131656"/>
                </a:lnTo>
                <a:lnTo>
                  <a:pt x="60055" y="132927"/>
                </a:lnTo>
                <a:lnTo>
                  <a:pt x="62892" y="133773"/>
                </a:lnTo>
                <a:lnTo>
                  <a:pt x="65736" y="135290"/>
                </a:lnTo>
                <a:lnTo>
                  <a:pt x="68584" y="137254"/>
                </a:lnTo>
                <a:lnTo>
                  <a:pt x="71435" y="139516"/>
                </a:lnTo>
                <a:lnTo>
                  <a:pt x="74288" y="141976"/>
                </a:lnTo>
                <a:lnTo>
                  <a:pt x="77143" y="144569"/>
                </a:lnTo>
                <a:lnTo>
                  <a:pt x="79999" y="147250"/>
                </a:lnTo>
                <a:lnTo>
                  <a:pt x="82855" y="149037"/>
                </a:lnTo>
                <a:lnTo>
                  <a:pt x="85712" y="150229"/>
                </a:lnTo>
                <a:lnTo>
                  <a:pt x="88569" y="151023"/>
                </a:lnTo>
                <a:lnTo>
                  <a:pt x="91426" y="151552"/>
                </a:lnTo>
                <a:lnTo>
                  <a:pt x="94283" y="151906"/>
                </a:lnTo>
                <a:lnTo>
                  <a:pt x="97141" y="152141"/>
                </a:lnTo>
                <a:lnTo>
                  <a:pt x="99046" y="151346"/>
                </a:lnTo>
                <a:lnTo>
                  <a:pt x="100316" y="149863"/>
                </a:lnTo>
                <a:lnTo>
                  <a:pt x="101162" y="147921"/>
                </a:lnTo>
                <a:lnTo>
                  <a:pt x="102103" y="143225"/>
                </a:lnTo>
                <a:lnTo>
                  <a:pt x="102354" y="140639"/>
                </a:lnTo>
                <a:lnTo>
                  <a:pt x="103474" y="138915"/>
                </a:lnTo>
                <a:lnTo>
                  <a:pt x="105173" y="137765"/>
                </a:lnTo>
                <a:lnTo>
                  <a:pt x="107258" y="136999"/>
                </a:lnTo>
                <a:lnTo>
                  <a:pt x="108648" y="135536"/>
                </a:lnTo>
                <a:lnTo>
                  <a:pt x="109575" y="133608"/>
                </a:lnTo>
                <a:lnTo>
                  <a:pt x="110604" y="128926"/>
                </a:lnTo>
                <a:lnTo>
                  <a:pt x="110879" y="126344"/>
                </a:lnTo>
                <a:lnTo>
                  <a:pt x="111062" y="123669"/>
                </a:lnTo>
                <a:lnTo>
                  <a:pt x="110231" y="121887"/>
                </a:lnTo>
                <a:lnTo>
                  <a:pt x="108726" y="120699"/>
                </a:lnTo>
                <a:lnTo>
                  <a:pt x="106769" y="119906"/>
                </a:lnTo>
                <a:lnTo>
                  <a:pt x="104512" y="118426"/>
                </a:lnTo>
                <a:lnTo>
                  <a:pt x="102055" y="116486"/>
                </a:lnTo>
                <a:lnTo>
                  <a:pt x="99464" y="114240"/>
                </a:lnTo>
                <a:lnTo>
                  <a:pt x="97737" y="111791"/>
                </a:lnTo>
                <a:lnTo>
                  <a:pt x="96586" y="109205"/>
                </a:lnTo>
                <a:lnTo>
                  <a:pt x="95818" y="106529"/>
                </a:lnTo>
                <a:lnTo>
                  <a:pt x="94354" y="104745"/>
                </a:lnTo>
                <a:lnTo>
                  <a:pt x="92425" y="103556"/>
                </a:lnTo>
                <a:lnTo>
                  <a:pt x="90187" y="102762"/>
                </a:lnTo>
                <a:lnTo>
                  <a:pt x="87743" y="102234"/>
                </a:lnTo>
                <a:lnTo>
                  <a:pt x="85160" y="101881"/>
                </a:lnTo>
                <a:lnTo>
                  <a:pt x="82486" y="101647"/>
                </a:lnTo>
                <a:lnTo>
                  <a:pt x="79751" y="101490"/>
                </a:lnTo>
                <a:lnTo>
                  <a:pt x="68566" y="101177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8"/>
          <p:cNvSpPr/>
          <p:nvPr/>
        </p:nvSpPr>
        <p:spPr>
          <a:xfrm>
            <a:off x="1991680" y="4449127"/>
            <a:ext cx="85720" cy="128589"/>
          </a:xfrm>
          <a:custGeom>
            <a:avLst/>
            <a:gdLst/>
            <a:ahLst/>
            <a:cxnLst/>
            <a:rect l="0" t="0" r="0" b="0"/>
            <a:pathLst>
              <a:path w="85720" h="128589">
                <a:moveTo>
                  <a:pt x="51432" y="0"/>
                </a:moveTo>
                <a:lnTo>
                  <a:pt x="14271" y="0"/>
                </a:lnTo>
                <a:lnTo>
                  <a:pt x="12371" y="953"/>
                </a:lnTo>
                <a:lnTo>
                  <a:pt x="11104" y="2540"/>
                </a:lnTo>
                <a:lnTo>
                  <a:pt x="10259" y="4551"/>
                </a:lnTo>
                <a:lnTo>
                  <a:pt x="9696" y="6844"/>
                </a:lnTo>
                <a:lnTo>
                  <a:pt x="9320" y="9325"/>
                </a:lnTo>
                <a:lnTo>
                  <a:pt x="9070" y="11932"/>
                </a:lnTo>
                <a:lnTo>
                  <a:pt x="7951" y="13669"/>
                </a:lnTo>
                <a:lnTo>
                  <a:pt x="6252" y="14828"/>
                </a:lnTo>
                <a:lnTo>
                  <a:pt x="4167" y="15600"/>
                </a:lnTo>
                <a:lnTo>
                  <a:pt x="2777" y="17068"/>
                </a:lnTo>
                <a:lnTo>
                  <a:pt x="1850" y="18999"/>
                </a:lnTo>
                <a:lnTo>
                  <a:pt x="1233" y="21238"/>
                </a:lnTo>
                <a:lnTo>
                  <a:pt x="821" y="23684"/>
                </a:lnTo>
                <a:lnTo>
                  <a:pt x="546" y="26267"/>
                </a:lnTo>
                <a:lnTo>
                  <a:pt x="363" y="28941"/>
                </a:lnTo>
                <a:lnTo>
                  <a:pt x="241" y="31677"/>
                </a:lnTo>
                <a:lnTo>
                  <a:pt x="105" y="37256"/>
                </a:lnTo>
                <a:lnTo>
                  <a:pt x="0" y="62868"/>
                </a:lnTo>
                <a:lnTo>
                  <a:pt x="951" y="65724"/>
                </a:lnTo>
                <a:lnTo>
                  <a:pt x="2538" y="68581"/>
                </a:lnTo>
                <a:lnTo>
                  <a:pt x="4549" y="71438"/>
                </a:lnTo>
                <a:lnTo>
                  <a:pt x="6842" y="74296"/>
                </a:lnTo>
                <a:lnTo>
                  <a:pt x="9322" y="77153"/>
                </a:lnTo>
                <a:lnTo>
                  <a:pt x="11929" y="80010"/>
                </a:lnTo>
                <a:lnTo>
                  <a:pt x="17365" y="85725"/>
                </a:lnTo>
                <a:lnTo>
                  <a:pt x="28616" y="97155"/>
                </a:lnTo>
                <a:lnTo>
                  <a:pt x="31459" y="99060"/>
                </a:lnTo>
                <a:lnTo>
                  <a:pt x="34306" y="100330"/>
                </a:lnTo>
                <a:lnTo>
                  <a:pt x="37158" y="101177"/>
                </a:lnTo>
                <a:lnTo>
                  <a:pt x="40011" y="102694"/>
                </a:lnTo>
                <a:lnTo>
                  <a:pt x="42865" y="104657"/>
                </a:lnTo>
                <a:lnTo>
                  <a:pt x="45721" y="106919"/>
                </a:lnTo>
                <a:lnTo>
                  <a:pt x="48577" y="108427"/>
                </a:lnTo>
                <a:lnTo>
                  <a:pt x="51434" y="109432"/>
                </a:lnTo>
                <a:lnTo>
                  <a:pt x="54291" y="110102"/>
                </a:lnTo>
                <a:lnTo>
                  <a:pt x="56195" y="111502"/>
                </a:lnTo>
                <a:lnTo>
                  <a:pt x="57465" y="113387"/>
                </a:lnTo>
                <a:lnTo>
                  <a:pt x="58312" y="115597"/>
                </a:lnTo>
                <a:lnTo>
                  <a:pt x="59828" y="117069"/>
                </a:lnTo>
                <a:lnTo>
                  <a:pt x="61792" y="118051"/>
                </a:lnTo>
                <a:lnTo>
                  <a:pt x="64054" y="118706"/>
                </a:lnTo>
                <a:lnTo>
                  <a:pt x="66514" y="119142"/>
                </a:lnTo>
                <a:lnTo>
                  <a:pt x="69107" y="119433"/>
                </a:lnTo>
                <a:lnTo>
                  <a:pt x="71788" y="119627"/>
                </a:lnTo>
                <a:lnTo>
                  <a:pt x="73575" y="120709"/>
                </a:lnTo>
                <a:lnTo>
                  <a:pt x="74766" y="122383"/>
                </a:lnTo>
                <a:lnTo>
                  <a:pt x="75561" y="124451"/>
                </a:lnTo>
                <a:lnTo>
                  <a:pt x="76090" y="124877"/>
                </a:lnTo>
                <a:lnTo>
                  <a:pt x="76443" y="124209"/>
                </a:lnTo>
                <a:lnTo>
                  <a:pt x="76679" y="122811"/>
                </a:lnTo>
                <a:lnTo>
                  <a:pt x="77788" y="121879"/>
                </a:lnTo>
                <a:lnTo>
                  <a:pt x="79480" y="121258"/>
                </a:lnTo>
                <a:lnTo>
                  <a:pt x="84489" y="120261"/>
                </a:lnTo>
                <a:lnTo>
                  <a:pt x="84900" y="119227"/>
                </a:lnTo>
                <a:lnTo>
                  <a:pt x="85357" y="115537"/>
                </a:lnTo>
                <a:lnTo>
                  <a:pt x="85478" y="113220"/>
                </a:lnTo>
                <a:lnTo>
                  <a:pt x="85614" y="108105"/>
                </a:lnTo>
                <a:lnTo>
                  <a:pt x="85719" y="74636"/>
                </a:lnTo>
                <a:lnTo>
                  <a:pt x="84768" y="71664"/>
                </a:lnTo>
                <a:lnTo>
                  <a:pt x="83181" y="68731"/>
                </a:lnTo>
                <a:lnTo>
                  <a:pt x="81170" y="65823"/>
                </a:lnTo>
                <a:lnTo>
                  <a:pt x="78878" y="63885"/>
                </a:lnTo>
                <a:lnTo>
                  <a:pt x="76397" y="62592"/>
                </a:lnTo>
                <a:lnTo>
                  <a:pt x="73790" y="61731"/>
                </a:lnTo>
                <a:lnTo>
                  <a:pt x="72052" y="60204"/>
                </a:lnTo>
                <a:lnTo>
                  <a:pt x="70894" y="58233"/>
                </a:lnTo>
                <a:lnTo>
                  <a:pt x="70122" y="55968"/>
                </a:lnTo>
                <a:lnTo>
                  <a:pt x="68654" y="54457"/>
                </a:lnTo>
                <a:lnTo>
                  <a:pt x="66723" y="53450"/>
                </a:lnTo>
                <a:lnTo>
                  <a:pt x="64484" y="52778"/>
                </a:lnTo>
                <a:lnTo>
                  <a:pt x="62991" y="51378"/>
                </a:lnTo>
                <a:lnTo>
                  <a:pt x="61995" y="49492"/>
                </a:lnTo>
                <a:lnTo>
                  <a:pt x="61332" y="47282"/>
                </a:lnTo>
                <a:lnTo>
                  <a:pt x="59937" y="45809"/>
                </a:lnTo>
                <a:lnTo>
                  <a:pt x="58054" y="44827"/>
                </a:lnTo>
                <a:lnTo>
                  <a:pt x="55847" y="44172"/>
                </a:lnTo>
                <a:lnTo>
                  <a:pt x="54375" y="42783"/>
                </a:lnTo>
                <a:lnTo>
                  <a:pt x="53394" y="40905"/>
                </a:lnTo>
                <a:lnTo>
                  <a:pt x="52740" y="38700"/>
                </a:lnTo>
                <a:lnTo>
                  <a:pt x="51352" y="37230"/>
                </a:lnTo>
                <a:lnTo>
                  <a:pt x="49473" y="36250"/>
                </a:lnTo>
                <a:lnTo>
                  <a:pt x="47269" y="35596"/>
                </a:lnTo>
                <a:lnTo>
                  <a:pt x="45799" y="36113"/>
                </a:lnTo>
                <a:lnTo>
                  <a:pt x="44819" y="37411"/>
                </a:lnTo>
                <a:lnTo>
                  <a:pt x="43730" y="41392"/>
                </a:lnTo>
                <a:lnTo>
                  <a:pt x="43440" y="43787"/>
                </a:lnTo>
                <a:lnTo>
                  <a:pt x="43247" y="46336"/>
                </a:lnTo>
                <a:lnTo>
                  <a:pt x="43118" y="48989"/>
                </a:lnTo>
                <a:lnTo>
                  <a:pt x="42974" y="54475"/>
                </a:lnTo>
                <a:lnTo>
                  <a:pt x="42860" y="113947"/>
                </a:lnTo>
                <a:lnTo>
                  <a:pt x="43812" y="115970"/>
                </a:lnTo>
                <a:lnTo>
                  <a:pt x="45399" y="117319"/>
                </a:lnTo>
                <a:lnTo>
                  <a:pt x="47410" y="118217"/>
                </a:lnTo>
                <a:lnTo>
                  <a:pt x="48751" y="119769"/>
                </a:lnTo>
                <a:lnTo>
                  <a:pt x="49645" y="121756"/>
                </a:lnTo>
                <a:lnTo>
                  <a:pt x="51432" y="128588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9"/>
          <p:cNvSpPr/>
          <p:nvPr/>
        </p:nvSpPr>
        <p:spPr>
          <a:xfrm>
            <a:off x="3294700" y="4483417"/>
            <a:ext cx="60003" cy="145617"/>
          </a:xfrm>
          <a:custGeom>
            <a:avLst/>
            <a:gdLst/>
            <a:ahLst/>
            <a:cxnLst/>
            <a:rect l="0" t="0" r="0" b="0"/>
            <a:pathLst>
              <a:path w="60003" h="145617">
                <a:moveTo>
                  <a:pt x="51432" y="0"/>
                </a:moveTo>
                <a:lnTo>
                  <a:pt x="46881" y="0"/>
                </a:lnTo>
                <a:lnTo>
                  <a:pt x="45541" y="953"/>
                </a:lnTo>
                <a:lnTo>
                  <a:pt x="44647" y="2540"/>
                </a:lnTo>
                <a:lnTo>
                  <a:pt x="44051" y="4551"/>
                </a:lnTo>
                <a:lnTo>
                  <a:pt x="42702" y="5891"/>
                </a:lnTo>
                <a:lnTo>
                  <a:pt x="40849" y="6785"/>
                </a:lnTo>
                <a:lnTo>
                  <a:pt x="38662" y="7381"/>
                </a:lnTo>
                <a:lnTo>
                  <a:pt x="37203" y="8731"/>
                </a:lnTo>
                <a:lnTo>
                  <a:pt x="36231" y="10583"/>
                </a:lnTo>
                <a:lnTo>
                  <a:pt x="35583" y="12770"/>
                </a:lnTo>
                <a:lnTo>
                  <a:pt x="34199" y="14229"/>
                </a:lnTo>
                <a:lnTo>
                  <a:pt x="32323" y="15201"/>
                </a:lnTo>
                <a:lnTo>
                  <a:pt x="30121" y="15849"/>
                </a:lnTo>
                <a:lnTo>
                  <a:pt x="27699" y="17233"/>
                </a:lnTo>
                <a:lnTo>
                  <a:pt x="25133" y="19109"/>
                </a:lnTo>
                <a:lnTo>
                  <a:pt x="22469" y="21312"/>
                </a:lnTo>
                <a:lnTo>
                  <a:pt x="20693" y="23733"/>
                </a:lnTo>
                <a:lnTo>
                  <a:pt x="19510" y="26299"/>
                </a:lnTo>
                <a:lnTo>
                  <a:pt x="18721" y="28963"/>
                </a:lnTo>
                <a:lnTo>
                  <a:pt x="17242" y="31691"/>
                </a:lnTo>
                <a:lnTo>
                  <a:pt x="15304" y="34463"/>
                </a:lnTo>
                <a:lnTo>
                  <a:pt x="13059" y="37262"/>
                </a:lnTo>
                <a:lnTo>
                  <a:pt x="11562" y="40082"/>
                </a:lnTo>
                <a:lnTo>
                  <a:pt x="10565" y="42914"/>
                </a:lnTo>
                <a:lnTo>
                  <a:pt x="9900" y="45754"/>
                </a:lnTo>
                <a:lnTo>
                  <a:pt x="9456" y="48600"/>
                </a:lnTo>
                <a:lnTo>
                  <a:pt x="9161" y="51450"/>
                </a:lnTo>
                <a:lnTo>
                  <a:pt x="8963" y="54303"/>
                </a:lnTo>
                <a:lnTo>
                  <a:pt x="8832" y="57157"/>
                </a:lnTo>
                <a:lnTo>
                  <a:pt x="8686" y="62868"/>
                </a:lnTo>
                <a:lnTo>
                  <a:pt x="7695" y="64772"/>
                </a:lnTo>
                <a:lnTo>
                  <a:pt x="6081" y="66041"/>
                </a:lnTo>
                <a:lnTo>
                  <a:pt x="4053" y="66888"/>
                </a:lnTo>
                <a:lnTo>
                  <a:pt x="2701" y="68404"/>
                </a:lnTo>
                <a:lnTo>
                  <a:pt x="1800" y="70368"/>
                </a:lnTo>
                <a:lnTo>
                  <a:pt x="1199" y="72629"/>
                </a:lnTo>
                <a:lnTo>
                  <a:pt x="798" y="75090"/>
                </a:lnTo>
                <a:lnTo>
                  <a:pt x="531" y="77683"/>
                </a:lnTo>
                <a:lnTo>
                  <a:pt x="353" y="80363"/>
                </a:lnTo>
                <a:lnTo>
                  <a:pt x="234" y="83103"/>
                </a:lnTo>
                <a:lnTo>
                  <a:pt x="103" y="88688"/>
                </a:lnTo>
                <a:lnTo>
                  <a:pt x="0" y="114303"/>
                </a:lnTo>
                <a:lnTo>
                  <a:pt x="951" y="116207"/>
                </a:lnTo>
                <a:lnTo>
                  <a:pt x="2538" y="117476"/>
                </a:lnTo>
                <a:lnTo>
                  <a:pt x="4549" y="118323"/>
                </a:lnTo>
                <a:lnTo>
                  <a:pt x="5889" y="119839"/>
                </a:lnTo>
                <a:lnTo>
                  <a:pt x="6782" y="121803"/>
                </a:lnTo>
                <a:lnTo>
                  <a:pt x="7378" y="124064"/>
                </a:lnTo>
                <a:lnTo>
                  <a:pt x="8728" y="126524"/>
                </a:lnTo>
                <a:lnTo>
                  <a:pt x="10580" y="129118"/>
                </a:lnTo>
                <a:lnTo>
                  <a:pt x="12767" y="131798"/>
                </a:lnTo>
                <a:lnTo>
                  <a:pt x="15178" y="133586"/>
                </a:lnTo>
                <a:lnTo>
                  <a:pt x="17738" y="134777"/>
                </a:lnTo>
                <a:lnTo>
                  <a:pt x="20397" y="135571"/>
                </a:lnTo>
                <a:lnTo>
                  <a:pt x="22170" y="137053"/>
                </a:lnTo>
                <a:lnTo>
                  <a:pt x="23351" y="138994"/>
                </a:lnTo>
                <a:lnTo>
                  <a:pt x="24139" y="141240"/>
                </a:lnTo>
                <a:lnTo>
                  <a:pt x="25617" y="142738"/>
                </a:lnTo>
                <a:lnTo>
                  <a:pt x="27554" y="143736"/>
                </a:lnTo>
                <a:lnTo>
                  <a:pt x="29799" y="144402"/>
                </a:lnTo>
                <a:lnTo>
                  <a:pt x="32247" y="144845"/>
                </a:lnTo>
                <a:lnTo>
                  <a:pt x="34832" y="145141"/>
                </a:lnTo>
                <a:lnTo>
                  <a:pt x="37508" y="145338"/>
                </a:lnTo>
                <a:lnTo>
                  <a:pt x="40244" y="145470"/>
                </a:lnTo>
                <a:lnTo>
                  <a:pt x="45825" y="145616"/>
                </a:lnTo>
                <a:lnTo>
                  <a:pt x="47694" y="144702"/>
                </a:lnTo>
                <a:lnTo>
                  <a:pt x="48940" y="143140"/>
                </a:lnTo>
                <a:lnTo>
                  <a:pt x="49771" y="141147"/>
                </a:lnTo>
                <a:lnTo>
                  <a:pt x="50324" y="138866"/>
                </a:lnTo>
                <a:lnTo>
                  <a:pt x="50694" y="136392"/>
                </a:lnTo>
                <a:lnTo>
                  <a:pt x="50940" y="133791"/>
                </a:lnTo>
                <a:lnTo>
                  <a:pt x="52056" y="132057"/>
                </a:lnTo>
                <a:lnTo>
                  <a:pt x="53753" y="130900"/>
                </a:lnTo>
                <a:lnTo>
                  <a:pt x="55837" y="130129"/>
                </a:lnTo>
                <a:lnTo>
                  <a:pt x="57226" y="128663"/>
                </a:lnTo>
                <a:lnTo>
                  <a:pt x="58152" y="126733"/>
                </a:lnTo>
                <a:lnTo>
                  <a:pt x="58770" y="124493"/>
                </a:lnTo>
                <a:lnTo>
                  <a:pt x="59182" y="122048"/>
                </a:lnTo>
                <a:lnTo>
                  <a:pt x="59456" y="119466"/>
                </a:lnTo>
                <a:lnTo>
                  <a:pt x="59639" y="116791"/>
                </a:lnTo>
                <a:lnTo>
                  <a:pt x="59761" y="114056"/>
                </a:lnTo>
                <a:lnTo>
                  <a:pt x="59896" y="108476"/>
                </a:lnTo>
                <a:lnTo>
                  <a:pt x="60002" y="78314"/>
                </a:lnTo>
                <a:lnTo>
                  <a:pt x="59050" y="74117"/>
                </a:lnTo>
                <a:lnTo>
                  <a:pt x="57463" y="70367"/>
                </a:lnTo>
                <a:lnTo>
                  <a:pt x="55453" y="66914"/>
                </a:lnTo>
                <a:lnTo>
                  <a:pt x="53160" y="63659"/>
                </a:lnTo>
                <a:lnTo>
                  <a:pt x="50679" y="60537"/>
                </a:lnTo>
                <a:lnTo>
                  <a:pt x="48073" y="57503"/>
                </a:lnTo>
                <a:lnTo>
                  <a:pt x="46335" y="54528"/>
                </a:lnTo>
                <a:lnTo>
                  <a:pt x="45176" y="51592"/>
                </a:lnTo>
                <a:lnTo>
                  <a:pt x="44404" y="48682"/>
                </a:lnTo>
                <a:lnTo>
                  <a:pt x="43890" y="45790"/>
                </a:lnTo>
                <a:lnTo>
                  <a:pt x="43546" y="42909"/>
                </a:lnTo>
                <a:lnTo>
                  <a:pt x="43317" y="40036"/>
                </a:lnTo>
                <a:lnTo>
                  <a:pt x="42212" y="38120"/>
                </a:lnTo>
                <a:lnTo>
                  <a:pt x="40523" y="36844"/>
                </a:lnTo>
                <a:lnTo>
                  <a:pt x="38444" y="35993"/>
                </a:lnTo>
                <a:lnTo>
                  <a:pt x="37059" y="34473"/>
                </a:lnTo>
                <a:lnTo>
                  <a:pt x="36135" y="32507"/>
                </a:lnTo>
                <a:lnTo>
                  <a:pt x="35519" y="30244"/>
                </a:lnTo>
                <a:lnTo>
                  <a:pt x="35108" y="27783"/>
                </a:lnTo>
                <a:lnTo>
                  <a:pt x="34835" y="25189"/>
                </a:lnTo>
                <a:lnTo>
                  <a:pt x="34652" y="22508"/>
                </a:lnTo>
                <a:lnTo>
                  <a:pt x="33578" y="20720"/>
                </a:lnTo>
                <a:lnTo>
                  <a:pt x="31909" y="19528"/>
                </a:lnTo>
                <a:lnTo>
                  <a:pt x="29844" y="18734"/>
                </a:lnTo>
                <a:lnTo>
                  <a:pt x="27515" y="17252"/>
                </a:lnTo>
                <a:lnTo>
                  <a:pt x="25010" y="15311"/>
                </a:lnTo>
                <a:lnTo>
                  <a:pt x="17142" y="8573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0"/>
          <p:cNvSpPr/>
          <p:nvPr/>
        </p:nvSpPr>
        <p:spPr>
          <a:xfrm>
            <a:off x="3731895" y="4080512"/>
            <a:ext cx="205740" cy="180020"/>
          </a:xfrm>
          <a:custGeom>
            <a:avLst/>
            <a:gdLst/>
            <a:ahLst/>
            <a:cxnLst/>
            <a:rect l="0" t="0" r="0" b="0"/>
            <a:pathLst>
              <a:path w="205740" h="180020">
                <a:moveTo>
                  <a:pt x="0" y="17142"/>
                </a:moveTo>
                <a:lnTo>
                  <a:pt x="0" y="54303"/>
                </a:lnTo>
                <a:lnTo>
                  <a:pt x="952" y="57156"/>
                </a:lnTo>
                <a:lnTo>
                  <a:pt x="2540" y="60011"/>
                </a:lnTo>
                <a:lnTo>
                  <a:pt x="4550" y="62867"/>
                </a:lnTo>
                <a:lnTo>
                  <a:pt x="5891" y="65723"/>
                </a:lnTo>
                <a:lnTo>
                  <a:pt x="6784" y="68580"/>
                </a:lnTo>
                <a:lnTo>
                  <a:pt x="7381" y="71436"/>
                </a:lnTo>
                <a:lnTo>
                  <a:pt x="8730" y="74294"/>
                </a:lnTo>
                <a:lnTo>
                  <a:pt x="10583" y="77151"/>
                </a:lnTo>
                <a:lnTo>
                  <a:pt x="12770" y="80008"/>
                </a:lnTo>
                <a:lnTo>
                  <a:pt x="14228" y="83818"/>
                </a:lnTo>
                <a:lnTo>
                  <a:pt x="15200" y="88263"/>
                </a:lnTo>
                <a:lnTo>
                  <a:pt x="15849" y="93131"/>
                </a:lnTo>
                <a:lnTo>
                  <a:pt x="17233" y="96377"/>
                </a:lnTo>
                <a:lnTo>
                  <a:pt x="19108" y="98540"/>
                </a:lnTo>
                <a:lnTo>
                  <a:pt x="23732" y="101897"/>
                </a:lnTo>
                <a:lnTo>
                  <a:pt x="28963" y="106564"/>
                </a:lnTo>
                <a:lnTo>
                  <a:pt x="30738" y="109142"/>
                </a:lnTo>
                <a:lnTo>
                  <a:pt x="32711" y="114546"/>
                </a:lnTo>
                <a:lnTo>
                  <a:pt x="34189" y="116368"/>
                </a:lnTo>
                <a:lnTo>
                  <a:pt x="36128" y="117583"/>
                </a:lnTo>
                <a:lnTo>
                  <a:pt x="38373" y="118393"/>
                </a:lnTo>
                <a:lnTo>
                  <a:pt x="39869" y="119885"/>
                </a:lnTo>
                <a:lnTo>
                  <a:pt x="40867" y="121833"/>
                </a:lnTo>
                <a:lnTo>
                  <a:pt x="41532" y="124084"/>
                </a:lnTo>
                <a:lnTo>
                  <a:pt x="44811" y="129124"/>
                </a:lnTo>
                <a:lnTo>
                  <a:pt x="49443" y="134540"/>
                </a:lnTo>
                <a:lnTo>
                  <a:pt x="54677" y="140122"/>
                </a:lnTo>
                <a:lnTo>
                  <a:pt x="57406" y="141991"/>
                </a:lnTo>
                <a:lnTo>
                  <a:pt x="62978" y="144068"/>
                </a:lnTo>
                <a:lnTo>
                  <a:pt x="68630" y="147531"/>
                </a:lnTo>
                <a:lnTo>
                  <a:pt x="74317" y="152246"/>
                </a:lnTo>
                <a:lnTo>
                  <a:pt x="80019" y="157516"/>
                </a:lnTo>
                <a:lnTo>
                  <a:pt x="82874" y="159302"/>
                </a:lnTo>
                <a:lnTo>
                  <a:pt x="88585" y="161288"/>
                </a:lnTo>
                <a:lnTo>
                  <a:pt x="94298" y="162170"/>
                </a:lnTo>
                <a:lnTo>
                  <a:pt x="97155" y="162405"/>
                </a:lnTo>
                <a:lnTo>
                  <a:pt x="100012" y="163514"/>
                </a:lnTo>
                <a:lnTo>
                  <a:pt x="105727" y="167287"/>
                </a:lnTo>
                <a:lnTo>
                  <a:pt x="111442" y="169598"/>
                </a:lnTo>
                <a:lnTo>
                  <a:pt x="117157" y="170626"/>
                </a:lnTo>
                <a:lnTo>
                  <a:pt x="122872" y="171082"/>
                </a:lnTo>
                <a:lnTo>
                  <a:pt x="128587" y="171285"/>
                </a:lnTo>
                <a:lnTo>
                  <a:pt x="140017" y="171416"/>
                </a:lnTo>
                <a:lnTo>
                  <a:pt x="165734" y="171447"/>
                </a:lnTo>
                <a:lnTo>
                  <a:pt x="167639" y="170495"/>
                </a:lnTo>
                <a:lnTo>
                  <a:pt x="168910" y="168907"/>
                </a:lnTo>
                <a:lnTo>
                  <a:pt x="169756" y="166896"/>
                </a:lnTo>
                <a:lnTo>
                  <a:pt x="171273" y="165556"/>
                </a:lnTo>
                <a:lnTo>
                  <a:pt x="173237" y="164662"/>
                </a:lnTo>
                <a:lnTo>
                  <a:pt x="175499" y="164067"/>
                </a:lnTo>
                <a:lnTo>
                  <a:pt x="180551" y="160865"/>
                </a:lnTo>
                <a:lnTo>
                  <a:pt x="183233" y="158677"/>
                </a:lnTo>
                <a:lnTo>
                  <a:pt x="185973" y="157219"/>
                </a:lnTo>
                <a:lnTo>
                  <a:pt x="191557" y="155599"/>
                </a:lnTo>
                <a:lnTo>
                  <a:pt x="193427" y="154214"/>
                </a:lnTo>
                <a:lnTo>
                  <a:pt x="194674" y="152339"/>
                </a:lnTo>
                <a:lnTo>
                  <a:pt x="196059" y="147715"/>
                </a:lnTo>
                <a:lnTo>
                  <a:pt x="196675" y="142485"/>
                </a:lnTo>
                <a:lnTo>
                  <a:pt x="197791" y="140709"/>
                </a:lnTo>
                <a:lnTo>
                  <a:pt x="199488" y="139525"/>
                </a:lnTo>
                <a:lnTo>
                  <a:pt x="201572" y="138736"/>
                </a:lnTo>
                <a:lnTo>
                  <a:pt x="202961" y="137258"/>
                </a:lnTo>
                <a:lnTo>
                  <a:pt x="203887" y="135319"/>
                </a:lnTo>
                <a:lnTo>
                  <a:pt x="204917" y="130625"/>
                </a:lnTo>
                <a:lnTo>
                  <a:pt x="205374" y="125364"/>
                </a:lnTo>
                <a:lnTo>
                  <a:pt x="205577" y="119851"/>
                </a:lnTo>
                <a:lnTo>
                  <a:pt x="205707" y="108550"/>
                </a:lnTo>
                <a:lnTo>
                  <a:pt x="205739" y="65825"/>
                </a:lnTo>
                <a:lnTo>
                  <a:pt x="204787" y="63885"/>
                </a:lnTo>
                <a:lnTo>
                  <a:pt x="203199" y="62592"/>
                </a:lnTo>
                <a:lnTo>
                  <a:pt x="201188" y="61729"/>
                </a:lnTo>
                <a:lnTo>
                  <a:pt x="199848" y="60202"/>
                </a:lnTo>
                <a:lnTo>
                  <a:pt x="198954" y="58231"/>
                </a:lnTo>
                <a:lnTo>
                  <a:pt x="198358" y="55965"/>
                </a:lnTo>
                <a:lnTo>
                  <a:pt x="197009" y="54454"/>
                </a:lnTo>
                <a:lnTo>
                  <a:pt x="195157" y="53447"/>
                </a:lnTo>
                <a:lnTo>
                  <a:pt x="192969" y="52776"/>
                </a:lnTo>
                <a:lnTo>
                  <a:pt x="191511" y="51375"/>
                </a:lnTo>
                <a:lnTo>
                  <a:pt x="190539" y="49490"/>
                </a:lnTo>
                <a:lnTo>
                  <a:pt x="189891" y="47280"/>
                </a:lnTo>
                <a:lnTo>
                  <a:pt x="186631" y="42284"/>
                </a:lnTo>
                <a:lnTo>
                  <a:pt x="184428" y="39619"/>
                </a:lnTo>
                <a:lnTo>
                  <a:pt x="182959" y="36889"/>
                </a:lnTo>
                <a:lnTo>
                  <a:pt x="181327" y="31316"/>
                </a:lnTo>
                <a:lnTo>
                  <a:pt x="179940" y="29449"/>
                </a:lnTo>
                <a:lnTo>
                  <a:pt x="178062" y="28205"/>
                </a:lnTo>
                <a:lnTo>
                  <a:pt x="175858" y="27375"/>
                </a:lnTo>
                <a:lnTo>
                  <a:pt x="174389" y="25869"/>
                </a:lnTo>
                <a:lnTo>
                  <a:pt x="173409" y="23913"/>
                </a:lnTo>
                <a:lnTo>
                  <a:pt x="172756" y="21656"/>
                </a:lnTo>
                <a:lnTo>
                  <a:pt x="171368" y="20152"/>
                </a:lnTo>
                <a:lnTo>
                  <a:pt x="169490" y="19149"/>
                </a:lnTo>
                <a:lnTo>
                  <a:pt x="164864" y="18034"/>
                </a:lnTo>
                <a:lnTo>
                  <a:pt x="159632" y="17539"/>
                </a:lnTo>
                <a:lnTo>
                  <a:pt x="157857" y="16454"/>
                </a:lnTo>
                <a:lnTo>
                  <a:pt x="156673" y="14779"/>
                </a:lnTo>
                <a:lnTo>
                  <a:pt x="155883" y="12709"/>
                </a:lnTo>
                <a:lnTo>
                  <a:pt x="154404" y="11329"/>
                </a:lnTo>
                <a:lnTo>
                  <a:pt x="152466" y="10410"/>
                </a:lnTo>
                <a:lnTo>
                  <a:pt x="147772" y="9387"/>
                </a:lnTo>
                <a:lnTo>
                  <a:pt x="142511" y="8934"/>
                </a:lnTo>
                <a:lnTo>
                  <a:pt x="140727" y="7860"/>
                </a:lnTo>
                <a:lnTo>
                  <a:pt x="139538" y="6192"/>
                </a:lnTo>
                <a:lnTo>
                  <a:pt x="138745" y="4127"/>
                </a:lnTo>
                <a:lnTo>
                  <a:pt x="137264" y="2751"/>
                </a:lnTo>
                <a:lnTo>
                  <a:pt x="135325" y="1833"/>
                </a:lnTo>
                <a:lnTo>
                  <a:pt x="130628" y="813"/>
                </a:lnTo>
                <a:lnTo>
                  <a:pt x="125367" y="360"/>
                </a:lnTo>
                <a:lnTo>
                  <a:pt x="119853" y="159"/>
                </a:lnTo>
                <a:lnTo>
                  <a:pt x="108553" y="30"/>
                </a:lnTo>
                <a:lnTo>
                  <a:pt x="91437" y="0"/>
                </a:lnTo>
                <a:lnTo>
                  <a:pt x="89532" y="952"/>
                </a:lnTo>
                <a:lnTo>
                  <a:pt x="88263" y="2539"/>
                </a:lnTo>
                <a:lnTo>
                  <a:pt x="87417" y="4549"/>
                </a:lnTo>
                <a:lnTo>
                  <a:pt x="85900" y="5890"/>
                </a:lnTo>
                <a:lnTo>
                  <a:pt x="83937" y="6783"/>
                </a:lnTo>
                <a:lnTo>
                  <a:pt x="81675" y="7379"/>
                </a:lnTo>
                <a:lnTo>
                  <a:pt x="80167" y="8728"/>
                </a:lnTo>
                <a:lnTo>
                  <a:pt x="79162" y="10581"/>
                </a:lnTo>
                <a:lnTo>
                  <a:pt x="78492" y="12768"/>
                </a:lnTo>
                <a:lnTo>
                  <a:pt x="77093" y="14226"/>
                </a:lnTo>
                <a:lnTo>
                  <a:pt x="75208" y="15198"/>
                </a:lnTo>
                <a:lnTo>
                  <a:pt x="72998" y="15846"/>
                </a:lnTo>
                <a:lnTo>
                  <a:pt x="71525" y="17231"/>
                </a:lnTo>
                <a:lnTo>
                  <a:pt x="70543" y="19107"/>
                </a:lnTo>
                <a:lnTo>
                  <a:pt x="69889" y="21310"/>
                </a:lnTo>
                <a:lnTo>
                  <a:pt x="66621" y="26297"/>
                </a:lnTo>
                <a:lnTo>
                  <a:pt x="64417" y="28960"/>
                </a:lnTo>
                <a:lnTo>
                  <a:pt x="62947" y="31689"/>
                </a:lnTo>
                <a:lnTo>
                  <a:pt x="61313" y="37260"/>
                </a:lnTo>
                <a:lnTo>
                  <a:pt x="59925" y="39127"/>
                </a:lnTo>
                <a:lnTo>
                  <a:pt x="58048" y="40371"/>
                </a:lnTo>
                <a:lnTo>
                  <a:pt x="55843" y="41201"/>
                </a:lnTo>
                <a:lnTo>
                  <a:pt x="54373" y="42706"/>
                </a:lnTo>
                <a:lnTo>
                  <a:pt x="53394" y="44663"/>
                </a:lnTo>
                <a:lnTo>
                  <a:pt x="52305" y="49376"/>
                </a:lnTo>
                <a:lnTo>
                  <a:pt x="51822" y="54646"/>
                </a:lnTo>
                <a:lnTo>
                  <a:pt x="51607" y="60163"/>
                </a:lnTo>
                <a:lnTo>
                  <a:pt x="51486" y="68625"/>
                </a:lnTo>
                <a:lnTo>
                  <a:pt x="51434" y="122870"/>
                </a:lnTo>
                <a:lnTo>
                  <a:pt x="52387" y="125728"/>
                </a:lnTo>
                <a:lnTo>
                  <a:pt x="53975" y="128585"/>
                </a:lnTo>
                <a:lnTo>
                  <a:pt x="55985" y="131443"/>
                </a:lnTo>
                <a:lnTo>
                  <a:pt x="58278" y="133348"/>
                </a:lnTo>
                <a:lnTo>
                  <a:pt x="60759" y="134617"/>
                </a:lnTo>
                <a:lnTo>
                  <a:pt x="63366" y="135464"/>
                </a:lnTo>
                <a:lnTo>
                  <a:pt x="65104" y="136981"/>
                </a:lnTo>
                <a:lnTo>
                  <a:pt x="66263" y="138945"/>
                </a:lnTo>
                <a:lnTo>
                  <a:pt x="67035" y="141207"/>
                </a:lnTo>
                <a:lnTo>
                  <a:pt x="70433" y="146260"/>
                </a:lnTo>
                <a:lnTo>
                  <a:pt x="72673" y="148941"/>
                </a:lnTo>
                <a:lnTo>
                  <a:pt x="76071" y="151680"/>
                </a:lnTo>
                <a:lnTo>
                  <a:pt x="80241" y="154460"/>
                </a:lnTo>
                <a:lnTo>
                  <a:pt x="84927" y="157265"/>
                </a:lnTo>
                <a:lnTo>
                  <a:pt x="88050" y="160088"/>
                </a:lnTo>
                <a:lnTo>
                  <a:pt x="90132" y="162922"/>
                </a:lnTo>
                <a:lnTo>
                  <a:pt x="91520" y="165764"/>
                </a:lnTo>
                <a:lnTo>
                  <a:pt x="94351" y="167658"/>
                </a:lnTo>
                <a:lnTo>
                  <a:pt x="98143" y="168922"/>
                </a:lnTo>
                <a:lnTo>
                  <a:pt x="102576" y="169763"/>
                </a:lnTo>
                <a:lnTo>
                  <a:pt x="106484" y="171277"/>
                </a:lnTo>
                <a:lnTo>
                  <a:pt x="110041" y="173239"/>
                </a:lnTo>
                <a:lnTo>
                  <a:pt x="113366" y="175499"/>
                </a:lnTo>
                <a:lnTo>
                  <a:pt x="119600" y="178011"/>
                </a:lnTo>
                <a:lnTo>
                  <a:pt x="125545" y="179127"/>
                </a:lnTo>
                <a:lnTo>
                  <a:pt x="131362" y="179623"/>
                </a:lnTo>
                <a:lnTo>
                  <a:pt x="137123" y="179844"/>
                </a:lnTo>
                <a:lnTo>
                  <a:pt x="145721" y="179968"/>
                </a:lnTo>
                <a:lnTo>
                  <a:pt x="174307" y="180019"/>
                </a:lnTo>
                <a:lnTo>
                  <a:pt x="176212" y="179067"/>
                </a:lnTo>
                <a:lnTo>
                  <a:pt x="177482" y="177480"/>
                </a:lnTo>
                <a:lnTo>
                  <a:pt x="178328" y="175469"/>
                </a:lnTo>
                <a:lnTo>
                  <a:pt x="179270" y="170695"/>
                </a:lnTo>
                <a:lnTo>
                  <a:pt x="179520" y="168089"/>
                </a:lnTo>
                <a:lnTo>
                  <a:pt x="180640" y="166351"/>
                </a:lnTo>
                <a:lnTo>
                  <a:pt x="182339" y="165192"/>
                </a:lnTo>
                <a:lnTo>
                  <a:pt x="184424" y="164420"/>
                </a:lnTo>
                <a:lnTo>
                  <a:pt x="189281" y="161022"/>
                </a:lnTo>
                <a:lnTo>
                  <a:pt x="191910" y="158782"/>
                </a:lnTo>
                <a:lnTo>
                  <a:pt x="193662" y="156336"/>
                </a:lnTo>
                <a:lnTo>
                  <a:pt x="195609" y="151079"/>
                </a:lnTo>
                <a:lnTo>
                  <a:pt x="197081" y="149296"/>
                </a:lnTo>
                <a:lnTo>
                  <a:pt x="199015" y="148107"/>
                </a:lnTo>
                <a:lnTo>
                  <a:pt x="201256" y="147315"/>
                </a:lnTo>
                <a:lnTo>
                  <a:pt x="202751" y="145834"/>
                </a:lnTo>
                <a:lnTo>
                  <a:pt x="203747" y="143894"/>
                </a:lnTo>
                <a:lnTo>
                  <a:pt x="204854" y="139199"/>
                </a:lnTo>
                <a:lnTo>
                  <a:pt x="205346" y="133938"/>
                </a:lnTo>
                <a:lnTo>
                  <a:pt x="205565" y="128424"/>
                </a:lnTo>
                <a:lnTo>
                  <a:pt x="205688" y="119965"/>
                </a:lnTo>
                <a:lnTo>
                  <a:pt x="205736" y="100008"/>
                </a:lnTo>
                <a:lnTo>
                  <a:pt x="204785" y="98103"/>
                </a:lnTo>
                <a:lnTo>
                  <a:pt x="203198" y="96834"/>
                </a:lnTo>
                <a:lnTo>
                  <a:pt x="201188" y="95988"/>
                </a:lnTo>
                <a:lnTo>
                  <a:pt x="199847" y="94471"/>
                </a:lnTo>
                <a:lnTo>
                  <a:pt x="198954" y="92508"/>
                </a:lnTo>
                <a:lnTo>
                  <a:pt x="198358" y="90246"/>
                </a:lnTo>
                <a:lnTo>
                  <a:pt x="197008" y="88738"/>
                </a:lnTo>
                <a:lnTo>
                  <a:pt x="195157" y="87733"/>
                </a:lnTo>
                <a:lnTo>
                  <a:pt x="192969" y="87063"/>
                </a:lnTo>
                <a:lnTo>
                  <a:pt x="191511" y="85663"/>
                </a:lnTo>
                <a:lnTo>
                  <a:pt x="190539" y="83778"/>
                </a:lnTo>
                <a:lnTo>
                  <a:pt x="189891" y="81569"/>
                </a:lnTo>
                <a:lnTo>
                  <a:pt x="186631" y="76574"/>
                </a:lnTo>
                <a:lnTo>
                  <a:pt x="184428" y="73908"/>
                </a:lnTo>
                <a:lnTo>
                  <a:pt x="182959" y="71179"/>
                </a:lnTo>
                <a:lnTo>
                  <a:pt x="181327" y="65606"/>
                </a:lnTo>
                <a:lnTo>
                  <a:pt x="179940" y="63739"/>
                </a:lnTo>
                <a:lnTo>
                  <a:pt x="178062" y="62495"/>
                </a:lnTo>
                <a:lnTo>
                  <a:pt x="175858" y="61665"/>
                </a:lnTo>
                <a:lnTo>
                  <a:pt x="174389" y="60159"/>
                </a:lnTo>
                <a:lnTo>
                  <a:pt x="173409" y="58203"/>
                </a:lnTo>
                <a:lnTo>
                  <a:pt x="172756" y="55946"/>
                </a:lnTo>
                <a:lnTo>
                  <a:pt x="171368" y="54442"/>
                </a:lnTo>
                <a:lnTo>
                  <a:pt x="169490" y="53439"/>
                </a:lnTo>
                <a:lnTo>
                  <a:pt x="164864" y="52324"/>
                </a:lnTo>
                <a:lnTo>
                  <a:pt x="159632" y="51829"/>
                </a:lnTo>
                <a:lnTo>
                  <a:pt x="157857" y="50744"/>
                </a:lnTo>
                <a:lnTo>
                  <a:pt x="156673" y="49069"/>
                </a:lnTo>
                <a:lnTo>
                  <a:pt x="155883" y="46999"/>
                </a:lnTo>
                <a:lnTo>
                  <a:pt x="154404" y="45619"/>
                </a:lnTo>
                <a:lnTo>
                  <a:pt x="152466" y="44700"/>
                </a:lnTo>
                <a:lnTo>
                  <a:pt x="147772" y="43678"/>
                </a:lnTo>
                <a:lnTo>
                  <a:pt x="142511" y="43223"/>
                </a:lnTo>
                <a:lnTo>
                  <a:pt x="136998" y="43022"/>
                </a:lnTo>
                <a:lnTo>
                  <a:pt x="120014" y="4286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1"/>
          <p:cNvSpPr/>
          <p:nvPr/>
        </p:nvSpPr>
        <p:spPr>
          <a:xfrm>
            <a:off x="2351722" y="4929190"/>
            <a:ext cx="231458" cy="291463"/>
          </a:xfrm>
          <a:custGeom>
            <a:avLst/>
            <a:gdLst/>
            <a:ahLst/>
            <a:cxnLst/>
            <a:rect l="0" t="0" r="0" b="0"/>
            <a:pathLst>
              <a:path w="231458" h="291463">
                <a:moveTo>
                  <a:pt x="205740" y="34287"/>
                </a:moveTo>
                <a:lnTo>
                  <a:pt x="205740" y="29737"/>
                </a:lnTo>
                <a:lnTo>
                  <a:pt x="204787" y="28396"/>
                </a:lnTo>
                <a:lnTo>
                  <a:pt x="203200" y="27502"/>
                </a:lnTo>
                <a:lnTo>
                  <a:pt x="198359" y="26068"/>
                </a:lnTo>
                <a:lnTo>
                  <a:pt x="192970" y="21268"/>
                </a:lnTo>
                <a:lnTo>
                  <a:pt x="185340" y="13814"/>
                </a:lnTo>
                <a:lnTo>
                  <a:pt x="182615" y="12066"/>
                </a:lnTo>
                <a:lnTo>
                  <a:pt x="177047" y="10124"/>
                </a:lnTo>
                <a:lnTo>
                  <a:pt x="171398" y="9260"/>
                </a:lnTo>
                <a:lnTo>
                  <a:pt x="165712" y="8877"/>
                </a:lnTo>
                <a:lnTo>
                  <a:pt x="160010" y="8706"/>
                </a:lnTo>
                <a:lnTo>
                  <a:pt x="158108" y="7708"/>
                </a:lnTo>
                <a:lnTo>
                  <a:pt x="156840" y="6090"/>
                </a:lnTo>
                <a:lnTo>
                  <a:pt x="155995" y="4060"/>
                </a:lnTo>
                <a:lnTo>
                  <a:pt x="154479" y="2705"/>
                </a:lnTo>
                <a:lnTo>
                  <a:pt x="152516" y="1803"/>
                </a:lnTo>
                <a:lnTo>
                  <a:pt x="147795" y="800"/>
                </a:lnTo>
                <a:lnTo>
                  <a:pt x="142522" y="354"/>
                </a:lnTo>
                <a:lnTo>
                  <a:pt x="137003" y="156"/>
                </a:lnTo>
                <a:lnTo>
                  <a:pt x="125699" y="28"/>
                </a:lnTo>
                <a:lnTo>
                  <a:pt x="108582" y="0"/>
                </a:lnTo>
                <a:lnTo>
                  <a:pt x="106678" y="952"/>
                </a:lnTo>
                <a:lnTo>
                  <a:pt x="105409" y="2538"/>
                </a:lnTo>
                <a:lnTo>
                  <a:pt x="104563" y="4549"/>
                </a:lnTo>
                <a:lnTo>
                  <a:pt x="103046" y="5889"/>
                </a:lnTo>
                <a:lnTo>
                  <a:pt x="101082" y="6783"/>
                </a:lnTo>
                <a:lnTo>
                  <a:pt x="96360" y="7775"/>
                </a:lnTo>
                <a:lnTo>
                  <a:pt x="91087" y="8217"/>
                </a:lnTo>
                <a:lnTo>
                  <a:pt x="89300" y="9287"/>
                </a:lnTo>
                <a:lnTo>
                  <a:pt x="88108" y="10953"/>
                </a:lnTo>
                <a:lnTo>
                  <a:pt x="87314" y="13016"/>
                </a:lnTo>
                <a:lnTo>
                  <a:pt x="85832" y="14391"/>
                </a:lnTo>
                <a:lnTo>
                  <a:pt x="83891" y="15308"/>
                </a:lnTo>
                <a:lnTo>
                  <a:pt x="79195" y="16327"/>
                </a:lnTo>
                <a:lnTo>
                  <a:pt x="73933" y="16780"/>
                </a:lnTo>
                <a:lnTo>
                  <a:pt x="72149" y="17853"/>
                </a:lnTo>
                <a:lnTo>
                  <a:pt x="70959" y="19521"/>
                </a:lnTo>
                <a:lnTo>
                  <a:pt x="70166" y="21586"/>
                </a:lnTo>
                <a:lnTo>
                  <a:pt x="68685" y="22962"/>
                </a:lnTo>
                <a:lnTo>
                  <a:pt x="66745" y="23880"/>
                </a:lnTo>
                <a:lnTo>
                  <a:pt x="62049" y="24899"/>
                </a:lnTo>
                <a:lnTo>
                  <a:pt x="56787" y="25352"/>
                </a:lnTo>
                <a:lnTo>
                  <a:pt x="55003" y="26426"/>
                </a:lnTo>
                <a:lnTo>
                  <a:pt x="53814" y="28094"/>
                </a:lnTo>
                <a:lnTo>
                  <a:pt x="52492" y="32486"/>
                </a:lnTo>
                <a:lnTo>
                  <a:pt x="51905" y="37615"/>
                </a:lnTo>
                <a:lnTo>
                  <a:pt x="50796" y="39363"/>
                </a:lnTo>
                <a:lnTo>
                  <a:pt x="49104" y="40529"/>
                </a:lnTo>
                <a:lnTo>
                  <a:pt x="47023" y="41306"/>
                </a:lnTo>
                <a:lnTo>
                  <a:pt x="42172" y="44709"/>
                </a:lnTo>
                <a:lnTo>
                  <a:pt x="39544" y="46950"/>
                </a:lnTo>
                <a:lnTo>
                  <a:pt x="36840" y="48444"/>
                </a:lnTo>
                <a:lnTo>
                  <a:pt x="31296" y="50104"/>
                </a:lnTo>
                <a:lnTo>
                  <a:pt x="29436" y="51499"/>
                </a:lnTo>
                <a:lnTo>
                  <a:pt x="28197" y="53382"/>
                </a:lnTo>
                <a:lnTo>
                  <a:pt x="26819" y="58014"/>
                </a:lnTo>
                <a:lnTo>
                  <a:pt x="26207" y="63247"/>
                </a:lnTo>
                <a:lnTo>
                  <a:pt x="25091" y="65024"/>
                </a:lnTo>
                <a:lnTo>
                  <a:pt x="23395" y="66208"/>
                </a:lnTo>
                <a:lnTo>
                  <a:pt x="21312" y="66998"/>
                </a:lnTo>
                <a:lnTo>
                  <a:pt x="19923" y="68477"/>
                </a:lnTo>
                <a:lnTo>
                  <a:pt x="18997" y="70415"/>
                </a:lnTo>
                <a:lnTo>
                  <a:pt x="17968" y="75109"/>
                </a:lnTo>
                <a:lnTo>
                  <a:pt x="17511" y="80370"/>
                </a:lnTo>
                <a:lnTo>
                  <a:pt x="16436" y="82154"/>
                </a:lnTo>
                <a:lnTo>
                  <a:pt x="14768" y="83343"/>
                </a:lnTo>
                <a:lnTo>
                  <a:pt x="12703" y="84137"/>
                </a:lnTo>
                <a:lnTo>
                  <a:pt x="11326" y="85617"/>
                </a:lnTo>
                <a:lnTo>
                  <a:pt x="10408" y="87558"/>
                </a:lnTo>
                <a:lnTo>
                  <a:pt x="9388" y="92253"/>
                </a:lnTo>
                <a:lnTo>
                  <a:pt x="8814" y="100251"/>
                </a:lnTo>
                <a:lnTo>
                  <a:pt x="8680" y="105832"/>
                </a:lnTo>
                <a:lnTo>
                  <a:pt x="7692" y="107701"/>
                </a:lnTo>
                <a:lnTo>
                  <a:pt x="6080" y="108947"/>
                </a:lnTo>
                <a:lnTo>
                  <a:pt x="4054" y="109778"/>
                </a:lnTo>
                <a:lnTo>
                  <a:pt x="2702" y="111284"/>
                </a:lnTo>
                <a:lnTo>
                  <a:pt x="1802" y="113241"/>
                </a:lnTo>
                <a:lnTo>
                  <a:pt x="801" y="117955"/>
                </a:lnTo>
                <a:lnTo>
                  <a:pt x="237" y="125964"/>
                </a:lnTo>
                <a:lnTo>
                  <a:pt x="70" y="134370"/>
                </a:lnTo>
                <a:lnTo>
                  <a:pt x="0" y="200022"/>
                </a:lnTo>
                <a:lnTo>
                  <a:pt x="953" y="201927"/>
                </a:lnTo>
                <a:lnTo>
                  <a:pt x="2540" y="203197"/>
                </a:lnTo>
                <a:lnTo>
                  <a:pt x="4551" y="204044"/>
                </a:lnTo>
                <a:lnTo>
                  <a:pt x="5891" y="205561"/>
                </a:lnTo>
                <a:lnTo>
                  <a:pt x="6785" y="207524"/>
                </a:lnTo>
                <a:lnTo>
                  <a:pt x="7778" y="212246"/>
                </a:lnTo>
                <a:lnTo>
                  <a:pt x="8219" y="217520"/>
                </a:lnTo>
                <a:lnTo>
                  <a:pt x="9290" y="219307"/>
                </a:lnTo>
                <a:lnTo>
                  <a:pt x="10956" y="220499"/>
                </a:lnTo>
                <a:lnTo>
                  <a:pt x="13019" y="221294"/>
                </a:lnTo>
                <a:lnTo>
                  <a:pt x="14394" y="222775"/>
                </a:lnTo>
                <a:lnTo>
                  <a:pt x="15311" y="224716"/>
                </a:lnTo>
                <a:lnTo>
                  <a:pt x="15923" y="226962"/>
                </a:lnTo>
                <a:lnTo>
                  <a:pt x="17283" y="228460"/>
                </a:lnTo>
                <a:lnTo>
                  <a:pt x="19142" y="229458"/>
                </a:lnTo>
                <a:lnTo>
                  <a:pt x="21334" y="230124"/>
                </a:lnTo>
                <a:lnTo>
                  <a:pt x="22795" y="231520"/>
                </a:lnTo>
                <a:lnTo>
                  <a:pt x="23769" y="233403"/>
                </a:lnTo>
                <a:lnTo>
                  <a:pt x="24851" y="238036"/>
                </a:lnTo>
                <a:lnTo>
                  <a:pt x="25333" y="243269"/>
                </a:lnTo>
                <a:lnTo>
                  <a:pt x="26413" y="245046"/>
                </a:lnTo>
                <a:lnTo>
                  <a:pt x="28086" y="246230"/>
                </a:lnTo>
                <a:lnTo>
                  <a:pt x="32485" y="247547"/>
                </a:lnTo>
                <a:lnTo>
                  <a:pt x="37615" y="248132"/>
                </a:lnTo>
                <a:lnTo>
                  <a:pt x="39364" y="249240"/>
                </a:lnTo>
                <a:lnTo>
                  <a:pt x="40531" y="250932"/>
                </a:lnTo>
                <a:lnTo>
                  <a:pt x="41308" y="253012"/>
                </a:lnTo>
                <a:lnTo>
                  <a:pt x="46953" y="260490"/>
                </a:lnTo>
                <a:lnTo>
                  <a:pt x="49399" y="262241"/>
                </a:lnTo>
                <a:lnTo>
                  <a:pt x="54658" y="264188"/>
                </a:lnTo>
                <a:lnTo>
                  <a:pt x="56441" y="265659"/>
                </a:lnTo>
                <a:lnTo>
                  <a:pt x="57630" y="267593"/>
                </a:lnTo>
                <a:lnTo>
                  <a:pt x="58422" y="269834"/>
                </a:lnTo>
                <a:lnTo>
                  <a:pt x="59903" y="271329"/>
                </a:lnTo>
                <a:lnTo>
                  <a:pt x="61843" y="272325"/>
                </a:lnTo>
                <a:lnTo>
                  <a:pt x="66538" y="273432"/>
                </a:lnTo>
                <a:lnTo>
                  <a:pt x="71800" y="273924"/>
                </a:lnTo>
                <a:lnTo>
                  <a:pt x="73584" y="275007"/>
                </a:lnTo>
                <a:lnTo>
                  <a:pt x="74774" y="276682"/>
                </a:lnTo>
                <a:lnTo>
                  <a:pt x="75567" y="278751"/>
                </a:lnTo>
                <a:lnTo>
                  <a:pt x="77048" y="280131"/>
                </a:lnTo>
                <a:lnTo>
                  <a:pt x="78988" y="281050"/>
                </a:lnTo>
                <a:lnTo>
                  <a:pt x="81234" y="281663"/>
                </a:lnTo>
                <a:lnTo>
                  <a:pt x="82730" y="283025"/>
                </a:lnTo>
                <a:lnTo>
                  <a:pt x="83729" y="284885"/>
                </a:lnTo>
                <a:lnTo>
                  <a:pt x="84394" y="287078"/>
                </a:lnTo>
                <a:lnTo>
                  <a:pt x="85790" y="288539"/>
                </a:lnTo>
                <a:lnTo>
                  <a:pt x="87673" y="289513"/>
                </a:lnTo>
                <a:lnTo>
                  <a:pt x="92306" y="290596"/>
                </a:lnTo>
                <a:lnTo>
                  <a:pt x="97540" y="291078"/>
                </a:lnTo>
                <a:lnTo>
                  <a:pt x="103041" y="291291"/>
                </a:lnTo>
                <a:lnTo>
                  <a:pt x="111493" y="291411"/>
                </a:lnTo>
                <a:lnTo>
                  <a:pt x="157163" y="291462"/>
                </a:lnTo>
                <a:lnTo>
                  <a:pt x="159068" y="290510"/>
                </a:lnTo>
                <a:lnTo>
                  <a:pt x="160338" y="288922"/>
                </a:lnTo>
                <a:lnTo>
                  <a:pt x="161184" y="286912"/>
                </a:lnTo>
                <a:lnTo>
                  <a:pt x="162701" y="285571"/>
                </a:lnTo>
                <a:lnTo>
                  <a:pt x="164665" y="284677"/>
                </a:lnTo>
                <a:lnTo>
                  <a:pt x="166927" y="284081"/>
                </a:lnTo>
                <a:lnTo>
                  <a:pt x="168434" y="282732"/>
                </a:lnTo>
                <a:lnTo>
                  <a:pt x="169440" y="280879"/>
                </a:lnTo>
                <a:lnTo>
                  <a:pt x="170110" y="278692"/>
                </a:lnTo>
                <a:lnTo>
                  <a:pt x="171509" y="277234"/>
                </a:lnTo>
                <a:lnTo>
                  <a:pt x="173394" y="276262"/>
                </a:lnTo>
                <a:lnTo>
                  <a:pt x="175603" y="275614"/>
                </a:lnTo>
                <a:lnTo>
                  <a:pt x="180599" y="272353"/>
                </a:lnTo>
                <a:lnTo>
                  <a:pt x="183264" y="270151"/>
                </a:lnTo>
                <a:lnTo>
                  <a:pt x="185994" y="268682"/>
                </a:lnTo>
                <a:lnTo>
                  <a:pt x="191566" y="267050"/>
                </a:lnTo>
                <a:lnTo>
                  <a:pt x="193433" y="265663"/>
                </a:lnTo>
                <a:lnTo>
                  <a:pt x="194678" y="263785"/>
                </a:lnTo>
                <a:lnTo>
                  <a:pt x="195508" y="261581"/>
                </a:lnTo>
                <a:lnTo>
                  <a:pt x="197014" y="260111"/>
                </a:lnTo>
                <a:lnTo>
                  <a:pt x="198970" y="259132"/>
                </a:lnTo>
                <a:lnTo>
                  <a:pt x="201227" y="258479"/>
                </a:lnTo>
                <a:lnTo>
                  <a:pt x="202731" y="257091"/>
                </a:lnTo>
                <a:lnTo>
                  <a:pt x="203734" y="255212"/>
                </a:lnTo>
                <a:lnTo>
                  <a:pt x="204402" y="253008"/>
                </a:lnTo>
                <a:lnTo>
                  <a:pt x="205801" y="251539"/>
                </a:lnTo>
                <a:lnTo>
                  <a:pt x="207686" y="250559"/>
                </a:lnTo>
                <a:lnTo>
                  <a:pt x="209895" y="249906"/>
                </a:lnTo>
                <a:lnTo>
                  <a:pt x="211367" y="248518"/>
                </a:lnTo>
                <a:lnTo>
                  <a:pt x="212349" y="246640"/>
                </a:lnTo>
                <a:lnTo>
                  <a:pt x="213440" y="242014"/>
                </a:lnTo>
                <a:lnTo>
                  <a:pt x="213924" y="236783"/>
                </a:lnTo>
                <a:lnTo>
                  <a:pt x="215006" y="235007"/>
                </a:lnTo>
                <a:lnTo>
                  <a:pt x="216680" y="233823"/>
                </a:lnTo>
                <a:lnTo>
                  <a:pt x="218748" y="233034"/>
                </a:lnTo>
                <a:lnTo>
                  <a:pt x="220127" y="231555"/>
                </a:lnTo>
                <a:lnTo>
                  <a:pt x="221047" y="229616"/>
                </a:lnTo>
                <a:lnTo>
                  <a:pt x="222068" y="224923"/>
                </a:lnTo>
                <a:lnTo>
                  <a:pt x="222643" y="216925"/>
                </a:lnTo>
                <a:lnTo>
                  <a:pt x="222777" y="211345"/>
                </a:lnTo>
                <a:lnTo>
                  <a:pt x="223766" y="209476"/>
                </a:lnTo>
                <a:lnTo>
                  <a:pt x="225377" y="208229"/>
                </a:lnTo>
                <a:lnTo>
                  <a:pt x="227404" y="207399"/>
                </a:lnTo>
                <a:lnTo>
                  <a:pt x="228755" y="205893"/>
                </a:lnTo>
                <a:lnTo>
                  <a:pt x="229656" y="203936"/>
                </a:lnTo>
                <a:lnTo>
                  <a:pt x="230657" y="199221"/>
                </a:lnTo>
                <a:lnTo>
                  <a:pt x="231220" y="191212"/>
                </a:lnTo>
                <a:lnTo>
                  <a:pt x="231387" y="182807"/>
                </a:lnTo>
                <a:lnTo>
                  <a:pt x="231457" y="108582"/>
                </a:lnTo>
                <a:lnTo>
                  <a:pt x="230505" y="106677"/>
                </a:lnTo>
                <a:lnTo>
                  <a:pt x="228917" y="105407"/>
                </a:lnTo>
                <a:lnTo>
                  <a:pt x="226907" y="104560"/>
                </a:lnTo>
                <a:lnTo>
                  <a:pt x="225566" y="103043"/>
                </a:lnTo>
                <a:lnTo>
                  <a:pt x="224672" y="101080"/>
                </a:lnTo>
                <a:lnTo>
                  <a:pt x="224077" y="98818"/>
                </a:lnTo>
                <a:lnTo>
                  <a:pt x="222727" y="97310"/>
                </a:lnTo>
                <a:lnTo>
                  <a:pt x="220875" y="96305"/>
                </a:lnTo>
                <a:lnTo>
                  <a:pt x="218687" y="95635"/>
                </a:lnTo>
                <a:lnTo>
                  <a:pt x="217229" y="94235"/>
                </a:lnTo>
                <a:lnTo>
                  <a:pt x="216257" y="92350"/>
                </a:lnTo>
                <a:lnTo>
                  <a:pt x="215177" y="87716"/>
                </a:lnTo>
                <a:lnTo>
                  <a:pt x="214569" y="79751"/>
                </a:lnTo>
                <a:lnTo>
                  <a:pt x="214426" y="74178"/>
                </a:lnTo>
                <a:lnTo>
                  <a:pt x="213436" y="72311"/>
                </a:lnTo>
                <a:lnTo>
                  <a:pt x="211823" y="71067"/>
                </a:lnTo>
                <a:lnTo>
                  <a:pt x="209795" y="70237"/>
                </a:lnTo>
                <a:lnTo>
                  <a:pt x="208444" y="68731"/>
                </a:lnTo>
                <a:lnTo>
                  <a:pt x="207542" y="66775"/>
                </a:lnTo>
                <a:lnTo>
                  <a:pt x="206541" y="62061"/>
                </a:lnTo>
                <a:lnTo>
                  <a:pt x="205977" y="54052"/>
                </a:lnTo>
                <a:lnTo>
                  <a:pt x="205846" y="48469"/>
                </a:lnTo>
                <a:lnTo>
                  <a:pt x="204858" y="46600"/>
                </a:lnTo>
                <a:lnTo>
                  <a:pt x="203247" y="45353"/>
                </a:lnTo>
                <a:lnTo>
                  <a:pt x="201220" y="44522"/>
                </a:lnTo>
                <a:lnTo>
                  <a:pt x="199869" y="43016"/>
                </a:lnTo>
                <a:lnTo>
                  <a:pt x="198969" y="41059"/>
                </a:lnTo>
                <a:lnTo>
                  <a:pt x="197968" y="36344"/>
                </a:lnTo>
                <a:lnTo>
                  <a:pt x="197523" y="31074"/>
                </a:lnTo>
                <a:lnTo>
                  <a:pt x="196452" y="29288"/>
                </a:lnTo>
                <a:lnTo>
                  <a:pt x="194786" y="28097"/>
                </a:lnTo>
                <a:lnTo>
                  <a:pt x="192722" y="27303"/>
                </a:lnTo>
                <a:lnTo>
                  <a:pt x="191346" y="25821"/>
                </a:lnTo>
                <a:lnTo>
                  <a:pt x="190429" y="23881"/>
                </a:lnTo>
                <a:lnTo>
                  <a:pt x="189818" y="21634"/>
                </a:lnTo>
                <a:lnTo>
                  <a:pt x="188458" y="20137"/>
                </a:lnTo>
                <a:lnTo>
                  <a:pt x="186599" y="19139"/>
                </a:lnTo>
                <a:lnTo>
                  <a:pt x="181993" y="18030"/>
                </a:lnTo>
                <a:lnTo>
                  <a:pt x="176771" y="17537"/>
                </a:lnTo>
                <a:lnTo>
                  <a:pt x="174997" y="16453"/>
                </a:lnTo>
                <a:lnTo>
                  <a:pt x="173815" y="14777"/>
                </a:lnTo>
                <a:lnTo>
                  <a:pt x="17145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2"/>
          <p:cNvSpPr/>
          <p:nvPr/>
        </p:nvSpPr>
        <p:spPr>
          <a:xfrm>
            <a:off x="1845945" y="4037648"/>
            <a:ext cx="282892" cy="291465"/>
          </a:xfrm>
          <a:custGeom>
            <a:avLst/>
            <a:gdLst/>
            <a:ahLst/>
            <a:cxnLst/>
            <a:rect l="0" t="0" r="0" b="0"/>
            <a:pathLst>
              <a:path w="282892" h="291465">
                <a:moveTo>
                  <a:pt x="188594" y="17144"/>
                </a:moveTo>
                <a:lnTo>
                  <a:pt x="184044" y="12593"/>
                </a:lnTo>
                <a:lnTo>
                  <a:pt x="181750" y="11253"/>
                </a:lnTo>
                <a:lnTo>
                  <a:pt x="176663" y="9763"/>
                </a:lnTo>
                <a:lnTo>
                  <a:pt x="168443" y="8925"/>
                </a:lnTo>
                <a:lnTo>
                  <a:pt x="166588" y="7855"/>
                </a:lnTo>
                <a:lnTo>
                  <a:pt x="165351" y="6188"/>
                </a:lnTo>
                <a:lnTo>
                  <a:pt x="164526" y="4125"/>
                </a:lnTo>
                <a:lnTo>
                  <a:pt x="163024" y="2750"/>
                </a:lnTo>
                <a:lnTo>
                  <a:pt x="161070" y="1833"/>
                </a:lnTo>
                <a:lnTo>
                  <a:pt x="156359" y="814"/>
                </a:lnTo>
                <a:lnTo>
                  <a:pt x="148351" y="241"/>
                </a:lnTo>
                <a:lnTo>
                  <a:pt x="139946" y="71"/>
                </a:lnTo>
                <a:lnTo>
                  <a:pt x="108584" y="0"/>
                </a:lnTo>
                <a:lnTo>
                  <a:pt x="106679" y="952"/>
                </a:lnTo>
                <a:lnTo>
                  <a:pt x="105409" y="2540"/>
                </a:lnTo>
                <a:lnTo>
                  <a:pt x="104563" y="4550"/>
                </a:lnTo>
                <a:lnTo>
                  <a:pt x="103046" y="5891"/>
                </a:lnTo>
                <a:lnTo>
                  <a:pt x="101082" y="6784"/>
                </a:lnTo>
                <a:lnTo>
                  <a:pt x="96360" y="7777"/>
                </a:lnTo>
                <a:lnTo>
                  <a:pt x="91086" y="8218"/>
                </a:lnTo>
                <a:lnTo>
                  <a:pt x="88347" y="9289"/>
                </a:lnTo>
                <a:lnTo>
                  <a:pt x="79940" y="14393"/>
                </a:lnTo>
                <a:lnTo>
                  <a:pt x="74263" y="15922"/>
                </a:lnTo>
                <a:lnTo>
                  <a:pt x="72369" y="17282"/>
                </a:lnTo>
                <a:lnTo>
                  <a:pt x="71106" y="19141"/>
                </a:lnTo>
                <a:lnTo>
                  <a:pt x="70264" y="21333"/>
                </a:lnTo>
                <a:lnTo>
                  <a:pt x="68750" y="22794"/>
                </a:lnTo>
                <a:lnTo>
                  <a:pt x="66788" y="23768"/>
                </a:lnTo>
                <a:lnTo>
                  <a:pt x="64528" y="24418"/>
                </a:lnTo>
                <a:lnTo>
                  <a:pt x="59476" y="27679"/>
                </a:lnTo>
                <a:lnTo>
                  <a:pt x="51277" y="34871"/>
                </a:lnTo>
                <a:lnTo>
                  <a:pt x="42815" y="43034"/>
                </a:lnTo>
                <a:lnTo>
                  <a:pt x="39973" y="45834"/>
                </a:lnTo>
                <a:lnTo>
                  <a:pt x="37126" y="47701"/>
                </a:lnTo>
                <a:lnTo>
                  <a:pt x="31423" y="49774"/>
                </a:lnTo>
                <a:lnTo>
                  <a:pt x="29521" y="51280"/>
                </a:lnTo>
                <a:lnTo>
                  <a:pt x="28253" y="53237"/>
                </a:lnTo>
                <a:lnTo>
                  <a:pt x="26844" y="57950"/>
                </a:lnTo>
                <a:lnTo>
                  <a:pt x="26218" y="63221"/>
                </a:lnTo>
                <a:lnTo>
                  <a:pt x="25098" y="65007"/>
                </a:lnTo>
                <a:lnTo>
                  <a:pt x="23400" y="66198"/>
                </a:lnTo>
                <a:lnTo>
                  <a:pt x="21315" y="66991"/>
                </a:lnTo>
                <a:lnTo>
                  <a:pt x="19925" y="68473"/>
                </a:lnTo>
                <a:lnTo>
                  <a:pt x="18998" y="70414"/>
                </a:lnTo>
                <a:lnTo>
                  <a:pt x="18380" y="72660"/>
                </a:lnTo>
                <a:lnTo>
                  <a:pt x="17016" y="74157"/>
                </a:lnTo>
                <a:lnTo>
                  <a:pt x="15153" y="75155"/>
                </a:lnTo>
                <a:lnTo>
                  <a:pt x="12960" y="75821"/>
                </a:lnTo>
                <a:lnTo>
                  <a:pt x="11497" y="77217"/>
                </a:lnTo>
                <a:lnTo>
                  <a:pt x="10522" y="79100"/>
                </a:lnTo>
                <a:lnTo>
                  <a:pt x="9439" y="83732"/>
                </a:lnTo>
                <a:lnTo>
                  <a:pt x="8829" y="91696"/>
                </a:lnTo>
                <a:lnTo>
                  <a:pt x="8648" y="100088"/>
                </a:lnTo>
                <a:lnTo>
                  <a:pt x="8606" y="105760"/>
                </a:lnTo>
                <a:lnTo>
                  <a:pt x="7642" y="108607"/>
                </a:lnTo>
                <a:lnTo>
                  <a:pt x="4031" y="114309"/>
                </a:lnTo>
                <a:lnTo>
                  <a:pt x="1791" y="122558"/>
                </a:lnTo>
                <a:lnTo>
                  <a:pt x="796" y="131623"/>
                </a:lnTo>
                <a:lnTo>
                  <a:pt x="353" y="138826"/>
                </a:lnTo>
                <a:lnTo>
                  <a:pt x="157" y="145203"/>
                </a:lnTo>
                <a:lnTo>
                  <a:pt x="20" y="159950"/>
                </a:lnTo>
                <a:lnTo>
                  <a:pt x="0" y="191451"/>
                </a:lnTo>
                <a:lnTo>
                  <a:pt x="952" y="193356"/>
                </a:lnTo>
                <a:lnTo>
                  <a:pt x="2540" y="194627"/>
                </a:lnTo>
                <a:lnTo>
                  <a:pt x="4550" y="195473"/>
                </a:lnTo>
                <a:lnTo>
                  <a:pt x="5891" y="196990"/>
                </a:lnTo>
                <a:lnTo>
                  <a:pt x="6785" y="198954"/>
                </a:lnTo>
                <a:lnTo>
                  <a:pt x="7778" y="203676"/>
                </a:lnTo>
                <a:lnTo>
                  <a:pt x="8337" y="211689"/>
                </a:lnTo>
                <a:lnTo>
                  <a:pt x="8502" y="220097"/>
                </a:lnTo>
                <a:lnTo>
                  <a:pt x="8541" y="225773"/>
                </a:lnTo>
                <a:lnTo>
                  <a:pt x="9504" y="227668"/>
                </a:lnTo>
                <a:lnTo>
                  <a:pt x="11098" y="228931"/>
                </a:lnTo>
                <a:lnTo>
                  <a:pt x="13114" y="229772"/>
                </a:lnTo>
                <a:lnTo>
                  <a:pt x="14457" y="231286"/>
                </a:lnTo>
                <a:lnTo>
                  <a:pt x="15353" y="233248"/>
                </a:lnTo>
                <a:lnTo>
                  <a:pt x="16348" y="237968"/>
                </a:lnTo>
                <a:lnTo>
                  <a:pt x="16790" y="243240"/>
                </a:lnTo>
                <a:lnTo>
                  <a:pt x="17861" y="245027"/>
                </a:lnTo>
                <a:lnTo>
                  <a:pt x="19527" y="246219"/>
                </a:lnTo>
                <a:lnTo>
                  <a:pt x="21590" y="247013"/>
                </a:lnTo>
                <a:lnTo>
                  <a:pt x="22966" y="248495"/>
                </a:lnTo>
                <a:lnTo>
                  <a:pt x="23883" y="250436"/>
                </a:lnTo>
                <a:lnTo>
                  <a:pt x="24494" y="252681"/>
                </a:lnTo>
                <a:lnTo>
                  <a:pt x="25854" y="254179"/>
                </a:lnTo>
                <a:lnTo>
                  <a:pt x="27714" y="255177"/>
                </a:lnTo>
                <a:lnTo>
                  <a:pt x="32319" y="256287"/>
                </a:lnTo>
                <a:lnTo>
                  <a:pt x="37541" y="256780"/>
                </a:lnTo>
                <a:lnTo>
                  <a:pt x="39315" y="257864"/>
                </a:lnTo>
                <a:lnTo>
                  <a:pt x="40497" y="259539"/>
                </a:lnTo>
                <a:lnTo>
                  <a:pt x="41811" y="263940"/>
                </a:lnTo>
                <a:lnTo>
                  <a:pt x="42395" y="269072"/>
                </a:lnTo>
                <a:lnTo>
                  <a:pt x="43503" y="270821"/>
                </a:lnTo>
                <a:lnTo>
                  <a:pt x="45194" y="271987"/>
                </a:lnTo>
                <a:lnTo>
                  <a:pt x="47274" y="272764"/>
                </a:lnTo>
                <a:lnTo>
                  <a:pt x="54753" y="278409"/>
                </a:lnTo>
                <a:lnTo>
                  <a:pt x="57457" y="279903"/>
                </a:lnTo>
                <a:lnTo>
                  <a:pt x="63001" y="281563"/>
                </a:lnTo>
                <a:lnTo>
                  <a:pt x="64861" y="282959"/>
                </a:lnTo>
                <a:lnTo>
                  <a:pt x="66100" y="284842"/>
                </a:lnTo>
                <a:lnTo>
                  <a:pt x="66927" y="287049"/>
                </a:lnTo>
                <a:lnTo>
                  <a:pt x="68430" y="288521"/>
                </a:lnTo>
                <a:lnTo>
                  <a:pt x="70385" y="289502"/>
                </a:lnTo>
                <a:lnTo>
                  <a:pt x="75097" y="290592"/>
                </a:lnTo>
                <a:lnTo>
                  <a:pt x="83105" y="291205"/>
                </a:lnTo>
                <a:lnTo>
                  <a:pt x="91510" y="291388"/>
                </a:lnTo>
                <a:lnTo>
                  <a:pt x="131445" y="291464"/>
                </a:lnTo>
                <a:lnTo>
                  <a:pt x="134302" y="290511"/>
                </a:lnTo>
                <a:lnTo>
                  <a:pt x="142875" y="285572"/>
                </a:lnTo>
                <a:lnTo>
                  <a:pt x="148590" y="284083"/>
                </a:lnTo>
                <a:lnTo>
                  <a:pt x="156844" y="280881"/>
                </a:lnTo>
                <a:lnTo>
                  <a:pt x="161713" y="278694"/>
                </a:lnTo>
                <a:lnTo>
                  <a:pt x="169662" y="276263"/>
                </a:lnTo>
                <a:lnTo>
                  <a:pt x="176370" y="275184"/>
                </a:lnTo>
                <a:lnTo>
                  <a:pt x="182526" y="274703"/>
                </a:lnTo>
                <a:lnTo>
                  <a:pt x="191347" y="274433"/>
                </a:lnTo>
                <a:lnTo>
                  <a:pt x="193287" y="273442"/>
                </a:lnTo>
                <a:lnTo>
                  <a:pt x="194580" y="271830"/>
                </a:lnTo>
                <a:lnTo>
                  <a:pt x="195443" y="269802"/>
                </a:lnTo>
                <a:lnTo>
                  <a:pt x="196970" y="268450"/>
                </a:lnTo>
                <a:lnTo>
                  <a:pt x="198941" y="267549"/>
                </a:lnTo>
                <a:lnTo>
                  <a:pt x="203670" y="266548"/>
                </a:lnTo>
                <a:lnTo>
                  <a:pt x="208947" y="266103"/>
                </a:lnTo>
                <a:lnTo>
                  <a:pt x="210735" y="265032"/>
                </a:lnTo>
                <a:lnTo>
                  <a:pt x="211928" y="263365"/>
                </a:lnTo>
                <a:lnTo>
                  <a:pt x="212722" y="261301"/>
                </a:lnTo>
                <a:lnTo>
                  <a:pt x="214205" y="259926"/>
                </a:lnTo>
                <a:lnTo>
                  <a:pt x="216145" y="259009"/>
                </a:lnTo>
                <a:lnTo>
                  <a:pt x="218392" y="258397"/>
                </a:lnTo>
                <a:lnTo>
                  <a:pt x="219889" y="257037"/>
                </a:lnTo>
                <a:lnTo>
                  <a:pt x="220888" y="255178"/>
                </a:lnTo>
                <a:lnTo>
                  <a:pt x="221553" y="252985"/>
                </a:lnTo>
                <a:lnTo>
                  <a:pt x="222950" y="251524"/>
                </a:lnTo>
                <a:lnTo>
                  <a:pt x="224833" y="250550"/>
                </a:lnTo>
                <a:lnTo>
                  <a:pt x="227041" y="249901"/>
                </a:lnTo>
                <a:lnTo>
                  <a:pt x="232034" y="246639"/>
                </a:lnTo>
                <a:lnTo>
                  <a:pt x="234699" y="244435"/>
                </a:lnTo>
                <a:lnTo>
                  <a:pt x="236476" y="242014"/>
                </a:lnTo>
                <a:lnTo>
                  <a:pt x="238450" y="236784"/>
                </a:lnTo>
                <a:lnTo>
                  <a:pt x="239929" y="235008"/>
                </a:lnTo>
                <a:lnTo>
                  <a:pt x="241868" y="233824"/>
                </a:lnTo>
                <a:lnTo>
                  <a:pt x="244112" y="233035"/>
                </a:lnTo>
                <a:lnTo>
                  <a:pt x="245609" y="231556"/>
                </a:lnTo>
                <a:lnTo>
                  <a:pt x="246607" y="229618"/>
                </a:lnTo>
                <a:lnTo>
                  <a:pt x="247272" y="227373"/>
                </a:lnTo>
                <a:lnTo>
                  <a:pt x="250551" y="222340"/>
                </a:lnTo>
                <a:lnTo>
                  <a:pt x="257752" y="214150"/>
                </a:lnTo>
                <a:lnTo>
                  <a:pt x="260417" y="211346"/>
                </a:lnTo>
                <a:lnTo>
                  <a:pt x="262193" y="208525"/>
                </a:lnTo>
                <a:lnTo>
                  <a:pt x="264168" y="202850"/>
                </a:lnTo>
                <a:lnTo>
                  <a:pt x="265279" y="194300"/>
                </a:lnTo>
                <a:lnTo>
                  <a:pt x="266388" y="192398"/>
                </a:lnTo>
                <a:lnTo>
                  <a:pt x="268079" y="191130"/>
                </a:lnTo>
                <a:lnTo>
                  <a:pt x="270159" y="190285"/>
                </a:lnTo>
                <a:lnTo>
                  <a:pt x="271546" y="188769"/>
                </a:lnTo>
                <a:lnTo>
                  <a:pt x="272471" y="186806"/>
                </a:lnTo>
                <a:lnTo>
                  <a:pt x="273498" y="182084"/>
                </a:lnTo>
                <a:lnTo>
                  <a:pt x="274076" y="174071"/>
                </a:lnTo>
                <a:lnTo>
                  <a:pt x="274247" y="165665"/>
                </a:lnTo>
                <a:lnTo>
                  <a:pt x="274317" y="142872"/>
                </a:lnTo>
                <a:lnTo>
                  <a:pt x="275270" y="140015"/>
                </a:lnTo>
                <a:lnTo>
                  <a:pt x="280210" y="131444"/>
                </a:lnTo>
                <a:lnTo>
                  <a:pt x="281700" y="125729"/>
                </a:lnTo>
                <a:lnTo>
                  <a:pt x="282539" y="117156"/>
                </a:lnTo>
                <a:lnTo>
                  <a:pt x="282787" y="108584"/>
                </a:lnTo>
                <a:lnTo>
                  <a:pt x="282891" y="74294"/>
                </a:lnTo>
                <a:lnTo>
                  <a:pt x="281939" y="72389"/>
                </a:lnTo>
                <a:lnTo>
                  <a:pt x="280352" y="71119"/>
                </a:lnTo>
                <a:lnTo>
                  <a:pt x="278341" y="70272"/>
                </a:lnTo>
                <a:lnTo>
                  <a:pt x="277000" y="68756"/>
                </a:lnTo>
                <a:lnTo>
                  <a:pt x="276107" y="66792"/>
                </a:lnTo>
                <a:lnTo>
                  <a:pt x="275511" y="64530"/>
                </a:lnTo>
                <a:lnTo>
                  <a:pt x="274161" y="63022"/>
                </a:lnTo>
                <a:lnTo>
                  <a:pt x="272309" y="62017"/>
                </a:lnTo>
                <a:lnTo>
                  <a:pt x="270122" y="61347"/>
                </a:lnTo>
                <a:lnTo>
                  <a:pt x="268663" y="59948"/>
                </a:lnTo>
                <a:lnTo>
                  <a:pt x="267691" y="58062"/>
                </a:lnTo>
                <a:lnTo>
                  <a:pt x="266611" y="53427"/>
                </a:lnTo>
                <a:lnTo>
                  <a:pt x="266131" y="48193"/>
                </a:lnTo>
                <a:lnTo>
                  <a:pt x="265050" y="46415"/>
                </a:lnTo>
                <a:lnTo>
                  <a:pt x="263378" y="45231"/>
                </a:lnTo>
                <a:lnTo>
                  <a:pt x="261310" y="44441"/>
                </a:lnTo>
                <a:lnTo>
                  <a:pt x="259931" y="42962"/>
                </a:lnTo>
                <a:lnTo>
                  <a:pt x="259012" y="41024"/>
                </a:lnTo>
                <a:lnTo>
                  <a:pt x="258400" y="38779"/>
                </a:lnTo>
                <a:lnTo>
                  <a:pt x="257039" y="37282"/>
                </a:lnTo>
                <a:lnTo>
                  <a:pt x="255179" y="36285"/>
                </a:lnTo>
                <a:lnTo>
                  <a:pt x="252986" y="35620"/>
                </a:lnTo>
                <a:lnTo>
                  <a:pt x="251525" y="34224"/>
                </a:lnTo>
                <a:lnTo>
                  <a:pt x="250551" y="32340"/>
                </a:lnTo>
                <a:lnTo>
                  <a:pt x="249901" y="30133"/>
                </a:lnTo>
                <a:lnTo>
                  <a:pt x="248516" y="28661"/>
                </a:lnTo>
                <a:lnTo>
                  <a:pt x="246639" y="27679"/>
                </a:lnTo>
                <a:lnTo>
                  <a:pt x="242014" y="26589"/>
                </a:lnTo>
                <a:lnTo>
                  <a:pt x="236784" y="26104"/>
                </a:lnTo>
                <a:lnTo>
                  <a:pt x="235008" y="25023"/>
                </a:lnTo>
                <a:lnTo>
                  <a:pt x="233825" y="23349"/>
                </a:lnTo>
                <a:lnTo>
                  <a:pt x="233036" y="21280"/>
                </a:lnTo>
                <a:lnTo>
                  <a:pt x="231557" y="19902"/>
                </a:lnTo>
                <a:lnTo>
                  <a:pt x="229619" y="18983"/>
                </a:lnTo>
                <a:lnTo>
                  <a:pt x="224925" y="17961"/>
                </a:lnTo>
                <a:lnTo>
                  <a:pt x="216928" y="17386"/>
                </a:lnTo>
                <a:lnTo>
                  <a:pt x="208525" y="17216"/>
                </a:lnTo>
                <a:lnTo>
                  <a:pt x="202850" y="17176"/>
                </a:lnTo>
                <a:lnTo>
                  <a:pt x="200956" y="16213"/>
                </a:lnTo>
                <a:lnTo>
                  <a:pt x="199693" y="14618"/>
                </a:lnTo>
                <a:lnTo>
                  <a:pt x="198851" y="12603"/>
                </a:lnTo>
                <a:lnTo>
                  <a:pt x="197337" y="11259"/>
                </a:lnTo>
                <a:lnTo>
                  <a:pt x="195375" y="10363"/>
                </a:lnTo>
                <a:lnTo>
                  <a:pt x="190656" y="9368"/>
                </a:lnTo>
                <a:lnTo>
                  <a:pt x="182643" y="8808"/>
                </a:lnTo>
                <a:lnTo>
                  <a:pt x="174237" y="8641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3"/>
          <p:cNvSpPr/>
          <p:nvPr/>
        </p:nvSpPr>
        <p:spPr>
          <a:xfrm>
            <a:off x="5977890" y="4329112"/>
            <a:ext cx="231458" cy="300039"/>
          </a:xfrm>
          <a:custGeom>
            <a:avLst/>
            <a:gdLst/>
            <a:ahLst/>
            <a:cxnLst/>
            <a:rect l="0" t="0" r="0" b="0"/>
            <a:pathLst>
              <a:path w="231458" h="300039">
                <a:moveTo>
                  <a:pt x="8572" y="0"/>
                </a:moveTo>
                <a:lnTo>
                  <a:pt x="9" y="0"/>
                </a:lnTo>
                <a:lnTo>
                  <a:pt x="0" y="7381"/>
                </a:lnTo>
                <a:lnTo>
                  <a:pt x="6785" y="15201"/>
                </a:lnTo>
                <a:lnTo>
                  <a:pt x="7381" y="15849"/>
                </a:lnTo>
                <a:lnTo>
                  <a:pt x="8043" y="19109"/>
                </a:lnTo>
                <a:lnTo>
                  <a:pt x="8415" y="26300"/>
                </a:lnTo>
                <a:lnTo>
                  <a:pt x="8541" y="37262"/>
                </a:lnTo>
                <a:lnTo>
                  <a:pt x="11098" y="45454"/>
                </a:lnTo>
                <a:lnTo>
                  <a:pt x="15410" y="54492"/>
                </a:lnTo>
                <a:lnTo>
                  <a:pt x="20502" y="61683"/>
                </a:lnTo>
                <a:lnTo>
                  <a:pt x="23399" y="68055"/>
                </a:lnTo>
                <a:lnTo>
                  <a:pt x="24172" y="71088"/>
                </a:lnTo>
                <a:lnTo>
                  <a:pt x="27570" y="76997"/>
                </a:lnTo>
                <a:lnTo>
                  <a:pt x="32256" y="83751"/>
                </a:lnTo>
                <a:lnTo>
                  <a:pt x="37513" y="93102"/>
                </a:lnTo>
                <a:lnTo>
                  <a:pt x="43025" y="101069"/>
                </a:lnTo>
                <a:lnTo>
                  <a:pt x="48649" y="107785"/>
                </a:lnTo>
                <a:lnTo>
                  <a:pt x="54324" y="113945"/>
                </a:lnTo>
                <a:lnTo>
                  <a:pt x="60022" y="122397"/>
                </a:lnTo>
                <a:lnTo>
                  <a:pt x="65729" y="131551"/>
                </a:lnTo>
                <a:lnTo>
                  <a:pt x="71440" y="138795"/>
                </a:lnTo>
                <a:lnTo>
                  <a:pt x="77153" y="145189"/>
                </a:lnTo>
                <a:lnTo>
                  <a:pt x="82868" y="152158"/>
                </a:lnTo>
                <a:lnTo>
                  <a:pt x="85725" y="156684"/>
                </a:lnTo>
                <a:lnTo>
                  <a:pt x="88582" y="161606"/>
                </a:lnTo>
                <a:lnTo>
                  <a:pt x="92392" y="165840"/>
                </a:lnTo>
                <a:lnTo>
                  <a:pt x="96837" y="169615"/>
                </a:lnTo>
                <a:lnTo>
                  <a:pt x="101706" y="173084"/>
                </a:lnTo>
                <a:lnTo>
                  <a:pt x="105904" y="176350"/>
                </a:lnTo>
                <a:lnTo>
                  <a:pt x="113108" y="182518"/>
                </a:lnTo>
                <a:lnTo>
                  <a:pt x="119485" y="188434"/>
                </a:lnTo>
                <a:lnTo>
                  <a:pt x="128430" y="197120"/>
                </a:lnTo>
                <a:lnTo>
                  <a:pt x="139986" y="208588"/>
                </a:lnTo>
                <a:lnTo>
                  <a:pt x="143806" y="211449"/>
                </a:lnTo>
                <a:lnTo>
                  <a:pt x="148258" y="214308"/>
                </a:lnTo>
                <a:lnTo>
                  <a:pt x="153131" y="217167"/>
                </a:lnTo>
                <a:lnTo>
                  <a:pt x="157332" y="220978"/>
                </a:lnTo>
                <a:lnTo>
                  <a:pt x="164540" y="230293"/>
                </a:lnTo>
                <a:lnTo>
                  <a:pt x="167796" y="233538"/>
                </a:lnTo>
                <a:lnTo>
                  <a:pt x="170919" y="235703"/>
                </a:lnTo>
                <a:lnTo>
                  <a:pt x="176929" y="239059"/>
                </a:lnTo>
                <a:lnTo>
                  <a:pt x="182775" y="243726"/>
                </a:lnTo>
                <a:lnTo>
                  <a:pt x="188548" y="251515"/>
                </a:lnTo>
                <a:lnTo>
                  <a:pt x="191421" y="256260"/>
                </a:lnTo>
                <a:lnTo>
                  <a:pt x="194289" y="259422"/>
                </a:lnTo>
                <a:lnTo>
                  <a:pt x="197154" y="261531"/>
                </a:lnTo>
                <a:lnTo>
                  <a:pt x="202876" y="264826"/>
                </a:lnTo>
                <a:lnTo>
                  <a:pt x="208594" y="269466"/>
                </a:lnTo>
                <a:lnTo>
                  <a:pt x="210500" y="272036"/>
                </a:lnTo>
                <a:lnTo>
                  <a:pt x="212618" y="277433"/>
                </a:lnTo>
                <a:lnTo>
                  <a:pt x="214135" y="279252"/>
                </a:lnTo>
                <a:lnTo>
                  <a:pt x="216099" y="280466"/>
                </a:lnTo>
                <a:lnTo>
                  <a:pt x="218361" y="281275"/>
                </a:lnTo>
                <a:lnTo>
                  <a:pt x="219869" y="282766"/>
                </a:lnTo>
                <a:lnTo>
                  <a:pt x="220874" y="284713"/>
                </a:lnTo>
                <a:lnTo>
                  <a:pt x="222487" y="290132"/>
                </a:lnTo>
                <a:lnTo>
                  <a:pt x="229617" y="298074"/>
                </a:lnTo>
                <a:lnTo>
                  <a:pt x="231457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4"/>
          <p:cNvSpPr/>
          <p:nvPr/>
        </p:nvSpPr>
        <p:spPr>
          <a:xfrm>
            <a:off x="5952185" y="4346257"/>
            <a:ext cx="231445" cy="342901"/>
          </a:xfrm>
          <a:custGeom>
            <a:avLst/>
            <a:gdLst/>
            <a:ahLst/>
            <a:cxnLst/>
            <a:rect l="0" t="0" r="0" b="0"/>
            <a:pathLst>
              <a:path w="231445" h="342901">
                <a:moveTo>
                  <a:pt x="231444" y="0"/>
                </a:moveTo>
                <a:lnTo>
                  <a:pt x="218425" y="0"/>
                </a:lnTo>
                <a:lnTo>
                  <a:pt x="216098" y="953"/>
                </a:lnTo>
                <a:lnTo>
                  <a:pt x="210971" y="4551"/>
                </a:lnTo>
                <a:lnTo>
                  <a:pt x="209223" y="6844"/>
                </a:lnTo>
                <a:lnTo>
                  <a:pt x="208058" y="9325"/>
                </a:lnTo>
                <a:lnTo>
                  <a:pt x="207281" y="11932"/>
                </a:lnTo>
                <a:lnTo>
                  <a:pt x="201338" y="19908"/>
                </a:lnTo>
                <a:lnTo>
                  <a:pt x="197086" y="24702"/>
                </a:lnTo>
                <a:lnTo>
                  <a:pt x="193299" y="29803"/>
                </a:lnTo>
                <a:lnTo>
                  <a:pt x="189821" y="35109"/>
                </a:lnTo>
                <a:lnTo>
                  <a:pt x="186551" y="40551"/>
                </a:lnTo>
                <a:lnTo>
                  <a:pt x="182466" y="46084"/>
                </a:lnTo>
                <a:lnTo>
                  <a:pt x="177837" y="51678"/>
                </a:lnTo>
                <a:lnTo>
                  <a:pt x="172846" y="57312"/>
                </a:lnTo>
                <a:lnTo>
                  <a:pt x="167614" y="63926"/>
                </a:lnTo>
                <a:lnTo>
                  <a:pt x="162221" y="71192"/>
                </a:lnTo>
                <a:lnTo>
                  <a:pt x="151149" y="86886"/>
                </a:lnTo>
                <a:lnTo>
                  <a:pt x="122822" y="128740"/>
                </a:lnTo>
                <a:lnTo>
                  <a:pt x="117120" y="136309"/>
                </a:lnTo>
                <a:lnTo>
                  <a:pt x="111413" y="143260"/>
                </a:lnTo>
                <a:lnTo>
                  <a:pt x="105703" y="149799"/>
                </a:lnTo>
                <a:lnTo>
                  <a:pt x="99992" y="157016"/>
                </a:lnTo>
                <a:lnTo>
                  <a:pt x="94280" y="164685"/>
                </a:lnTo>
                <a:lnTo>
                  <a:pt x="88566" y="172655"/>
                </a:lnTo>
                <a:lnTo>
                  <a:pt x="83805" y="180826"/>
                </a:lnTo>
                <a:lnTo>
                  <a:pt x="79678" y="189131"/>
                </a:lnTo>
                <a:lnTo>
                  <a:pt x="75974" y="197525"/>
                </a:lnTo>
                <a:lnTo>
                  <a:pt x="71600" y="205026"/>
                </a:lnTo>
                <a:lnTo>
                  <a:pt x="66779" y="211931"/>
                </a:lnTo>
                <a:lnTo>
                  <a:pt x="61661" y="218440"/>
                </a:lnTo>
                <a:lnTo>
                  <a:pt x="56342" y="225637"/>
                </a:lnTo>
                <a:lnTo>
                  <a:pt x="45353" y="241253"/>
                </a:lnTo>
                <a:lnTo>
                  <a:pt x="41662" y="248466"/>
                </a:lnTo>
                <a:lnTo>
                  <a:pt x="39200" y="255178"/>
                </a:lnTo>
                <a:lnTo>
                  <a:pt x="37559" y="261559"/>
                </a:lnTo>
                <a:lnTo>
                  <a:pt x="34560" y="267717"/>
                </a:lnTo>
                <a:lnTo>
                  <a:pt x="30656" y="273728"/>
                </a:lnTo>
                <a:lnTo>
                  <a:pt x="26148" y="279641"/>
                </a:lnTo>
                <a:lnTo>
                  <a:pt x="23143" y="285487"/>
                </a:lnTo>
                <a:lnTo>
                  <a:pt x="21139" y="291290"/>
                </a:lnTo>
                <a:lnTo>
                  <a:pt x="17961" y="301865"/>
                </a:lnTo>
                <a:lnTo>
                  <a:pt x="13373" y="309740"/>
                </a:lnTo>
                <a:lnTo>
                  <a:pt x="8159" y="316414"/>
                </a:lnTo>
                <a:lnTo>
                  <a:pt x="5435" y="319528"/>
                </a:lnTo>
                <a:lnTo>
                  <a:pt x="3619" y="322556"/>
                </a:lnTo>
                <a:lnTo>
                  <a:pt x="465" y="332589"/>
                </a:lnTo>
                <a:lnTo>
                  <a:pt x="0" y="342502"/>
                </a:lnTo>
                <a:lnTo>
                  <a:pt x="6774" y="342848"/>
                </a:lnTo>
                <a:lnTo>
                  <a:pt x="856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5"/>
          <p:cNvSpPr/>
          <p:nvPr/>
        </p:nvSpPr>
        <p:spPr>
          <a:xfrm>
            <a:off x="6252209" y="4243422"/>
            <a:ext cx="308611" cy="162812"/>
          </a:xfrm>
          <a:custGeom>
            <a:avLst/>
            <a:gdLst/>
            <a:ahLst/>
            <a:cxnLst/>
            <a:rect l="0" t="0" r="0" b="0"/>
            <a:pathLst>
              <a:path w="308611" h="162812">
                <a:moveTo>
                  <a:pt x="0" y="51400"/>
                </a:moveTo>
                <a:lnTo>
                  <a:pt x="0" y="46849"/>
                </a:lnTo>
                <a:lnTo>
                  <a:pt x="953" y="44556"/>
                </a:lnTo>
                <a:lnTo>
                  <a:pt x="4552" y="39468"/>
                </a:lnTo>
                <a:lnTo>
                  <a:pt x="7382" y="35800"/>
                </a:lnTo>
                <a:lnTo>
                  <a:pt x="13124" y="32401"/>
                </a:lnTo>
                <a:lnTo>
                  <a:pt x="21073" y="27716"/>
                </a:lnTo>
                <a:lnTo>
                  <a:pt x="24527" y="25134"/>
                </a:lnTo>
                <a:lnTo>
                  <a:pt x="27781" y="22459"/>
                </a:lnTo>
                <a:lnTo>
                  <a:pt x="31856" y="19723"/>
                </a:lnTo>
                <a:lnTo>
                  <a:pt x="36478" y="16947"/>
                </a:lnTo>
                <a:lnTo>
                  <a:pt x="41463" y="14144"/>
                </a:lnTo>
                <a:lnTo>
                  <a:pt x="46692" y="12275"/>
                </a:lnTo>
                <a:lnTo>
                  <a:pt x="52084" y="11029"/>
                </a:lnTo>
                <a:lnTo>
                  <a:pt x="57582" y="10199"/>
                </a:lnTo>
                <a:lnTo>
                  <a:pt x="66233" y="6736"/>
                </a:lnTo>
                <a:lnTo>
                  <a:pt x="69873" y="4479"/>
                </a:lnTo>
                <a:lnTo>
                  <a:pt x="78997" y="1971"/>
                </a:lnTo>
                <a:lnTo>
                  <a:pt x="88450" y="857"/>
                </a:lnTo>
                <a:lnTo>
                  <a:pt x="95827" y="361"/>
                </a:lnTo>
                <a:lnTo>
                  <a:pt x="105334" y="82"/>
                </a:lnTo>
                <a:lnTo>
                  <a:pt x="114184" y="0"/>
                </a:lnTo>
                <a:lnTo>
                  <a:pt x="117080" y="941"/>
                </a:lnTo>
                <a:lnTo>
                  <a:pt x="125708" y="5863"/>
                </a:lnTo>
                <a:lnTo>
                  <a:pt x="134296" y="8698"/>
                </a:lnTo>
                <a:lnTo>
                  <a:pt x="140015" y="12736"/>
                </a:lnTo>
                <a:lnTo>
                  <a:pt x="141921" y="15147"/>
                </a:lnTo>
                <a:lnTo>
                  <a:pt x="143192" y="17706"/>
                </a:lnTo>
                <a:lnTo>
                  <a:pt x="144039" y="20365"/>
                </a:lnTo>
                <a:lnTo>
                  <a:pt x="144604" y="23090"/>
                </a:lnTo>
                <a:lnTo>
                  <a:pt x="144980" y="25860"/>
                </a:lnTo>
                <a:lnTo>
                  <a:pt x="145231" y="28658"/>
                </a:lnTo>
                <a:lnTo>
                  <a:pt x="145398" y="31476"/>
                </a:lnTo>
                <a:lnTo>
                  <a:pt x="145584" y="37148"/>
                </a:lnTo>
                <a:lnTo>
                  <a:pt x="144681" y="40946"/>
                </a:lnTo>
                <a:lnTo>
                  <a:pt x="143127" y="45383"/>
                </a:lnTo>
                <a:lnTo>
                  <a:pt x="141138" y="50246"/>
                </a:lnTo>
                <a:lnTo>
                  <a:pt x="138860" y="54441"/>
                </a:lnTo>
                <a:lnTo>
                  <a:pt x="136389" y="58190"/>
                </a:lnTo>
                <a:lnTo>
                  <a:pt x="133788" y="61641"/>
                </a:lnTo>
                <a:lnTo>
                  <a:pt x="131103" y="65848"/>
                </a:lnTo>
                <a:lnTo>
                  <a:pt x="128359" y="70557"/>
                </a:lnTo>
                <a:lnTo>
                  <a:pt x="125578" y="75601"/>
                </a:lnTo>
                <a:lnTo>
                  <a:pt x="122771" y="79917"/>
                </a:lnTo>
                <a:lnTo>
                  <a:pt x="119948" y="83746"/>
                </a:lnTo>
                <a:lnTo>
                  <a:pt x="117113" y="87252"/>
                </a:lnTo>
                <a:lnTo>
                  <a:pt x="114271" y="91494"/>
                </a:lnTo>
                <a:lnTo>
                  <a:pt x="111423" y="96227"/>
                </a:lnTo>
                <a:lnTo>
                  <a:pt x="108572" y="101287"/>
                </a:lnTo>
                <a:lnTo>
                  <a:pt x="105719" y="105613"/>
                </a:lnTo>
                <a:lnTo>
                  <a:pt x="102865" y="109450"/>
                </a:lnTo>
                <a:lnTo>
                  <a:pt x="100009" y="112960"/>
                </a:lnTo>
                <a:lnTo>
                  <a:pt x="97153" y="116252"/>
                </a:lnTo>
                <a:lnTo>
                  <a:pt x="94297" y="119400"/>
                </a:lnTo>
                <a:lnTo>
                  <a:pt x="91439" y="122451"/>
                </a:lnTo>
                <a:lnTo>
                  <a:pt x="89534" y="125437"/>
                </a:lnTo>
                <a:lnTo>
                  <a:pt x="88265" y="128381"/>
                </a:lnTo>
                <a:lnTo>
                  <a:pt x="87419" y="131296"/>
                </a:lnTo>
                <a:lnTo>
                  <a:pt x="85902" y="134191"/>
                </a:lnTo>
                <a:lnTo>
                  <a:pt x="83938" y="137074"/>
                </a:lnTo>
                <a:lnTo>
                  <a:pt x="81676" y="139949"/>
                </a:lnTo>
                <a:lnTo>
                  <a:pt x="80169" y="142818"/>
                </a:lnTo>
                <a:lnTo>
                  <a:pt x="79164" y="145683"/>
                </a:lnTo>
                <a:lnTo>
                  <a:pt x="77271" y="153767"/>
                </a:lnTo>
                <a:lnTo>
                  <a:pt x="81739" y="154121"/>
                </a:lnTo>
                <a:lnTo>
                  <a:pt x="83067" y="155123"/>
                </a:lnTo>
                <a:lnTo>
                  <a:pt x="83954" y="156744"/>
                </a:lnTo>
                <a:lnTo>
                  <a:pt x="84544" y="158777"/>
                </a:lnTo>
                <a:lnTo>
                  <a:pt x="85890" y="160132"/>
                </a:lnTo>
                <a:lnTo>
                  <a:pt x="87740" y="161035"/>
                </a:lnTo>
                <a:lnTo>
                  <a:pt x="92337" y="162040"/>
                </a:lnTo>
                <a:lnTo>
                  <a:pt x="100278" y="162605"/>
                </a:lnTo>
                <a:lnTo>
                  <a:pt x="108664" y="162772"/>
                </a:lnTo>
                <a:lnTo>
                  <a:pt x="114335" y="162811"/>
                </a:lnTo>
                <a:lnTo>
                  <a:pt x="122571" y="160289"/>
                </a:lnTo>
                <a:lnTo>
                  <a:pt x="127434" y="158283"/>
                </a:lnTo>
                <a:lnTo>
                  <a:pt x="132581" y="156945"/>
                </a:lnTo>
                <a:lnTo>
                  <a:pt x="137918" y="156053"/>
                </a:lnTo>
                <a:lnTo>
                  <a:pt x="143381" y="155459"/>
                </a:lnTo>
                <a:lnTo>
                  <a:pt x="148927" y="154110"/>
                </a:lnTo>
                <a:lnTo>
                  <a:pt x="154530" y="152258"/>
                </a:lnTo>
                <a:lnTo>
                  <a:pt x="160170" y="150072"/>
                </a:lnTo>
                <a:lnTo>
                  <a:pt x="165835" y="148614"/>
                </a:lnTo>
                <a:lnTo>
                  <a:pt x="171517" y="147642"/>
                </a:lnTo>
                <a:lnTo>
                  <a:pt x="177210" y="146994"/>
                </a:lnTo>
                <a:lnTo>
                  <a:pt x="182910" y="145609"/>
                </a:lnTo>
                <a:lnTo>
                  <a:pt x="188616" y="143734"/>
                </a:lnTo>
                <a:lnTo>
                  <a:pt x="194324" y="141531"/>
                </a:lnTo>
                <a:lnTo>
                  <a:pt x="200034" y="140062"/>
                </a:lnTo>
                <a:lnTo>
                  <a:pt x="205746" y="139083"/>
                </a:lnTo>
                <a:lnTo>
                  <a:pt x="211460" y="138431"/>
                </a:lnTo>
                <a:lnTo>
                  <a:pt x="218126" y="137995"/>
                </a:lnTo>
                <a:lnTo>
                  <a:pt x="225427" y="137705"/>
                </a:lnTo>
                <a:lnTo>
                  <a:pt x="233153" y="137512"/>
                </a:lnTo>
                <a:lnTo>
                  <a:pt x="240208" y="136430"/>
                </a:lnTo>
                <a:lnTo>
                  <a:pt x="246816" y="134757"/>
                </a:lnTo>
                <a:lnTo>
                  <a:pt x="253127" y="132689"/>
                </a:lnTo>
                <a:lnTo>
                  <a:pt x="259239" y="131310"/>
                </a:lnTo>
                <a:lnTo>
                  <a:pt x="265218" y="130391"/>
                </a:lnTo>
                <a:lnTo>
                  <a:pt x="271110" y="129778"/>
                </a:lnTo>
                <a:lnTo>
                  <a:pt x="276943" y="129370"/>
                </a:lnTo>
                <a:lnTo>
                  <a:pt x="282736" y="129097"/>
                </a:lnTo>
                <a:lnTo>
                  <a:pt x="288504" y="128916"/>
                </a:lnTo>
                <a:lnTo>
                  <a:pt x="293301" y="129747"/>
                </a:lnTo>
                <a:lnTo>
                  <a:pt x="297452" y="131254"/>
                </a:lnTo>
                <a:lnTo>
                  <a:pt x="308610" y="1371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6"/>
          <p:cNvSpPr/>
          <p:nvPr/>
        </p:nvSpPr>
        <p:spPr>
          <a:xfrm>
            <a:off x="6655117" y="4474876"/>
            <a:ext cx="325756" cy="17115"/>
          </a:xfrm>
          <a:custGeom>
            <a:avLst/>
            <a:gdLst/>
            <a:ahLst/>
            <a:cxnLst/>
            <a:rect l="0" t="0" r="0" b="0"/>
            <a:pathLst>
              <a:path w="325756" h="17115">
                <a:moveTo>
                  <a:pt x="0" y="17114"/>
                </a:moveTo>
                <a:lnTo>
                  <a:pt x="4551" y="12563"/>
                </a:lnTo>
                <a:lnTo>
                  <a:pt x="6844" y="11222"/>
                </a:lnTo>
                <a:lnTo>
                  <a:pt x="9325" y="10328"/>
                </a:lnTo>
                <a:lnTo>
                  <a:pt x="11931" y="9732"/>
                </a:lnTo>
                <a:lnTo>
                  <a:pt x="14622" y="9335"/>
                </a:lnTo>
                <a:lnTo>
                  <a:pt x="20152" y="8894"/>
                </a:lnTo>
                <a:lnTo>
                  <a:pt x="30864" y="8698"/>
                </a:lnTo>
                <a:lnTo>
                  <a:pt x="116787" y="8542"/>
                </a:lnTo>
                <a:lnTo>
                  <a:pt x="123578" y="7589"/>
                </a:lnTo>
                <a:lnTo>
                  <a:pt x="130963" y="6002"/>
                </a:lnTo>
                <a:lnTo>
                  <a:pt x="138743" y="3990"/>
                </a:lnTo>
                <a:lnTo>
                  <a:pt x="145836" y="2650"/>
                </a:lnTo>
                <a:lnTo>
                  <a:pt x="152469" y="1756"/>
                </a:lnTo>
                <a:lnTo>
                  <a:pt x="158796" y="1160"/>
                </a:lnTo>
                <a:lnTo>
                  <a:pt x="165872" y="763"/>
                </a:lnTo>
                <a:lnTo>
                  <a:pt x="181354" y="322"/>
                </a:lnTo>
                <a:lnTo>
                  <a:pt x="216275" y="15"/>
                </a:lnTo>
                <a:lnTo>
                  <a:pt x="224194" y="0"/>
                </a:lnTo>
                <a:lnTo>
                  <a:pt x="231378" y="942"/>
                </a:lnTo>
                <a:lnTo>
                  <a:pt x="238072" y="2522"/>
                </a:lnTo>
                <a:lnTo>
                  <a:pt x="244440" y="4528"/>
                </a:lnTo>
                <a:lnTo>
                  <a:pt x="250590" y="5866"/>
                </a:lnTo>
                <a:lnTo>
                  <a:pt x="256595" y="6758"/>
                </a:lnTo>
                <a:lnTo>
                  <a:pt x="262503" y="7352"/>
                </a:lnTo>
                <a:lnTo>
                  <a:pt x="268347" y="7748"/>
                </a:lnTo>
                <a:lnTo>
                  <a:pt x="274149" y="8013"/>
                </a:lnTo>
                <a:lnTo>
                  <a:pt x="288874" y="8385"/>
                </a:lnTo>
                <a:lnTo>
                  <a:pt x="292596" y="8436"/>
                </a:lnTo>
                <a:lnTo>
                  <a:pt x="296981" y="9424"/>
                </a:lnTo>
                <a:lnTo>
                  <a:pt x="301811" y="11035"/>
                </a:lnTo>
                <a:lnTo>
                  <a:pt x="316283" y="16758"/>
                </a:lnTo>
                <a:lnTo>
                  <a:pt x="325755" y="171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7"/>
          <p:cNvSpPr/>
          <p:nvPr/>
        </p:nvSpPr>
        <p:spPr>
          <a:xfrm>
            <a:off x="6800852" y="4389120"/>
            <a:ext cx="77151" cy="308610"/>
          </a:xfrm>
          <a:custGeom>
            <a:avLst/>
            <a:gdLst/>
            <a:ahLst/>
            <a:cxnLst/>
            <a:rect l="0" t="0" r="0" b="0"/>
            <a:pathLst>
              <a:path w="77151" h="308610">
                <a:moveTo>
                  <a:pt x="17142" y="0"/>
                </a:moveTo>
                <a:lnTo>
                  <a:pt x="1220" y="0"/>
                </a:lnTo>
                <a:lnTo>
                  <a:pt x="813" y="952"/>
                </a:lnTo>
                <a:lnTo>
                  <a:pt x="159" y="9325"/>
                </a:lnTo>
                <a:lnTo>
                  <a:pt x="69" y="15574"/>
                </a:lnTo>
                <a:lnTo>
                  <a:pt x="0" y="49930"/>
                </a:lnTo>
                <a:lnTo>
                  <a:pt x="952" y="55195"/>
                </a:lnTo>
                <a:lnTo>
                  <a:pt x="2538" y="60609"/>
                </a:lnTo>
                <a:lnTo>
                  <a:pt x="4549" y="66123"/>
                </a:lnTo>
                <a:lnTo>
                  <a:pt x="5889" y="71704"/>
                </a:lnTo>
                <a:lnTo>
                  <a:pt x="6783" y="77331"/>
                </a:lnTo>
                <a:lnTo>
                  <a:pt x="7378" y="82986"/>
                </a:lnTo>
                <a:lnTo>
                  <a:pt x="9681" y="89614"/>
                </a:lnTo>
                <a:lnTo>
                  <a:pt x="13121" y="96890"/>
                </a:lnTo>
                <a:lnTo>
                  <a:pt x="17319" y="104598"/>
                </a:lnTo>
                <a:lnTo>
                  <a:pt x="20117" y="111642"/>
                </a:lnTo>
                <a:lnTo>
                  <a:pt x="21984" y="118243"/>
                </a:lnTo>
                <a:lnTo>
                  <a:pt x="23227" y="124549"/>
                </a:lnTo>
                <a:lnTo>
                  <a:pt x="25009" y="131610"/>
                </a:lnTo>
                <a:lnTo>
                  <a:pt x="27149" y="139174"/>
                </a:lnTo>
                <a:lnTo>
                  <a:pt x="29529" y="147076"/>
                </a:lnTo>
                <a:lnTo>
                  <a:pt x="32068" y="154248"/>
                </a:lnTo>
                <a:lnTo>
                  <a:pt x="34712" y="160934"/>
                </a:lnTo>
                <a:lnTo>
                  <a:pt x="37429" y="167297"/>
                </a:lnTo>
                <a:lnTo>
                  <a:pt x="39239" y="174396"/>
                </a:lnTo>
                <a:lnTo>
                  <a:pt x="40446" y="181987"/>
                </a:lnTo>
                <a:lnTo>
                  <a:pt x="41251" y="189904"/>
                </a:lnTo>
                <a:lnTo>
                  <a:pt x="42740" y="197088"/>
                </a:lnTo>
                <a:lnTo>
                  <a:pt x="44685" y="203782"/>
                </a:lnTo>
                <a:lnTo>
                  <a:pt x="46934" y="210149"/>
                </a:lnTo>
                <a:lnTo>
                  <a:pt x="48434" y="216299"/>
                </a:lnTo>
                <a:lnTo>
                  <a:pt x="49433" y="222304"/>
                </a:lnTo>
                <a:lnTo>
                  <a:pt x="50100" y="228213"/>
                </a:lnTo>
                <a:lnTo>
                  <a:pt x="51497" y="234057"/>
                </a:lnTo>
                <a:lnTo>
                  <a:pt x="53380" y="239858"/>
                </a:lnTo>
                <a:lnTo>
                  <a:pt x="55589" y="245630"/>
                </a:lnTo>
                <a:lnTo>
                  <a:pt x="57061" y="251383"/>
                </a:lnTo>
                <a:lnTo>
                  <a:pt x="58042" y="257124"/>
                </a:lnTo>
                <a:lnTo>
                  <a:pt x="58696" y="262856"/>
                </a:lnTo>
                <a:lnTo>
                  <a:pt x="59423" y="271765"/>
                </a:lnTo>
                <a:lnTo>
                  <a:pt x="59617" y="275474"/>
                </a:lnTo>
                <a:lnTo>
                  <a:pt x="60699" y="278899"/>
                </a:lnTo>
                <a:lnTo>
                  <a:pt x="62373" y="282135"/>
                </a:lnTo>
                <a:lnTo>
                  <a:pt x="64441" y="285245"/>
                </a:lnTo>
                <a:lnTo>
                  <a:pt x="66739" y="291240"/>
                </a:lnTo>
                <a:lnTo>
                  <a:pt x="67352" y="294173"/>
                </a:lnTo>
                <a:lnTo>
                  <a:pt x="68713" y="297080"/>
                </a:lnTo>
                <a:lnTo>
                  <a:pt x="70573" y="299971"/>
                </a:lnTo>
                <a:lnTo>
                  <a:pt x="77150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8"/>
          <p:cNvSpPr/>
          <p:nvPr/>
        </p:nvSpPr>
        <p:spPr>
          <a:xfrm>
            <a:off x="7100887" y="4269222"/>
            <a:ext cx="402908" cy="308461"/>
          </a:xfrm>
          <a:custGeom>
            <a:avLst/>
            <a:gdLst/>
            <a:ahLst/>
            <a:cxnLst/>
            <a:rect l="0" t="0" r="0" b="0"/>
            <a:pathLst>
              <a:path w="402908" h="308461">
                <a:moveTo>
                  <a:pt x="0" y="85607"/>
                </a:moveTo>
                <a:lnTo>
                  <a:pt x="4551" y="81057"/>
                </a:lnTo>
                <a:lnTo>
                  <a:pt x="5892" y="78764"/>
                </a:lnTo>
                <a:lnTo>
                  <a:pt x="8731" y="70985"/>
                </a:lnTo>
                <a:lnTo>
                  <a:pt x="15181" y="62648"/>
                </a:lnTo>
                <a:lnTo>
                  <a:pt x="23125" y="54146"/>
                </a:lnTo>
                <a:lnTo>
                  <a:pt x="28693" y="48447"/>
                </a:lnTo>
                <a:lnTo>
                  <a:pt x="36882" y="42739"/>
                </a:lnTo>
                <a:lnTo>
                  <a:pt x="46872" y="37027"/>
                </a:lnTo>
                <a:lnTo>
                  <a:pt x="57662" y="31314"/>
                </a:lnTo>
                <a:lnTo>
                  <a:pt x="91485" y="14170"/>
                </a:lnTo>
                <a:lnTo>
                  <a:pt x="102891" y="10995"/>
                </a:lnTo>
                <a:lnTo>
                  <a:pt x="114309" y="8632"/>
                </a:lnTo>
                <a:lnTo>
                  <a:pt x="125734" y="4406"/>
                </a:lnTo>
                <a:lnTo>
                  <a:pt x="137162" y="1893"/>
                </a:lnTo>
                <a:lnTo>
                  <a:pt x="148591" y="776"/>
                </a:lnTo>
                <a:lnTo>
                  <a:pt x="160020" y="280"/>
                </a:lnTo>
                <a:lnTo>
                  <a:pt x="177165" y="0"/>
                </a:lnTo>
                <a:lnTo>
                  <a:pt x="181928" y="914"/>
                </a:lnTo>
                <a:lnTo>
                  <a:pt x="194133" y="6750"/>
                </a:lnTo>
                <a:lnTo>
                  <a:pt x="204074" y="11825"/>
                </a:lnTo>
                <a:lnTo>
                  <a:pt x="207487" y="14512"/>
                </a:lnTo>
                <a:lnTo>
                  <a:pt x="209762" y="17255"/>
                </a:lnTo>
                <a:lnTo>
                  <a:pt x="213243" y="23796"/>
                </a:lnTo>
                <a:lnTo>
                  <a:pt x="217965" y="33054"/>
                </a:lnTo>
                <a:lnTo>
                  <a:pt x="219604" y="38189"/>
                </a:lnTo>
                <a:lnTo>
                  <a:pt x="220698" y="43518"/>
                </a:lnTo>
                <a:lnTo>
                  <a:pt x="221428" y="48975"/>
                </a:lnTo>
                <a:lnTo>
                  <a:pt x="220961" y="55471"/>
                </a:lnTo>
                <a:lnTo>
                  <a:pt x="219697" y="62659"/>
                </a:lnTo>
                <a:lnTo>
                  <a:pt x="217902" y="70309"/>
                </a:lnTo>
                <a:lnTo>
                  <a:pt x="215753" y="77313"/>
                </a:lnTo>
                <a:lnTo>
                  <a:pt x="213368" y="83888"/>
                </a:lnTo>
                <a:lnTo>
                  <a:pt x="210826" y="90177"/>
                </a:lnTo>
                <a:lnTo>
                  <a:pt x="208178" y="96273"/>
                </a:lnTo>
                <a:lnTo>
                  <a:pt x="202696" y="108128"/>
                </a:lnTo>
                <a:lnTo>
                  <a:pt x="199901" y="114909"/>
                </a:lnTo>
                <a:lnTo>
                  <a:pt x="197085" y="122287"/>
                </a:lnTo>
                <a:lnTo>
                  <a:pt x="194255" y="130063"/>
                </a:lnTo>
                <a:lnTo>
                  <a:pt x="191415" y="137152"/>
                </a:lnTo>
                <a:lnTo>
                  <a:pt x="188571" y="143783"/>
                </a:lnTo>
                <a:lnTo>
                  <a:pt x="182869" y="156231"/>
                </a:lnTo>
                <a:lnTo>
                  <a:pt x="171448" y="179744"/>
                </a:lnTo>
                <a:lnTo>
                  <a:pt x="168591" y="185513"/>
                </a:lnTo>
                <a:lnTo>
                  <a:pt x="164781" y="191264"/>
                </a:lnTo>
                <a:lnTo>
                  <a:pt x="160338" y="197003"/>
                </a:lnTo>
                <a:lnTo>
                  <a:pt x="155469" y="202733"/>
                </a:lnTo>
                <a:lnTo>
                  <a:pt x="150060" y="211641"/>
                </a:lnTo>
                <a:lnTo>
                  <a:pt x="146703" y="219728"/>
                </a:lnTo>
                <a:lnTo>
                  <a:pt x="142036" y="229671"/>
                </a:lnTo>
                <a:lnTo>
                  <a:pt x="136788" y="237901"/>
                </a:lnTo>
                <a:lnTo>
                  <a:pt x="134054" y="241429"/>
                </a:lnTo>
                <a:lnTo>
                  <a:pt x="132231" y="245686"/>
                </a:lnTo>
                <a:lnTo>
                  <a:pt x="131018" y="250430"/>
                </a:lnTo>
                <a:lnTo>
                  <a:pt x="130208" y="255496"/>
                </a:lnTo>
                <a:lnTo>
                  <a:pt x="126767" y="263666"/>
                </a:lnTo>
                <a:lnTo>
                  <a:pt x="122063" y="270472"/>
                </a:lnTo>
                <a:lnTo>
                  <a:pt x="113823" y="280063"/>
                </a:lnTo>
                <a:lnTo>
                  <a:pt x="113030" y="280967"/>
                </a:lnTo>
                <a:lnTo>
                  <a:pt x="112500" y="282523"/>
                </a:lnTo>
                <a:lnTo>
                  <a:pt x="111652" y="291862"/>
                </a:lnTo>
                <a:lnTo>
                  <a:pt x="111582" y="294548"/>
                </a:lnTo>
                <a:lnTo>
                  <a:pt x="112488" y="296339"/>
                </a:lnTo>
                <a:lnTo>
                  <a:pt x="114044" y="297532"/>
                </a:lnTo>
                <a:lnTo>
                  <a:pt x="118835" y="299449"/>
                </a:lnTo>
                <a:lnTo>
                  <a:pt x="124216" y="304331"/>
                </a:lnTo>
                <a:lnTo>
                  <a:pt x="126626" y="305718"/>
                </a:lnTo>
                <a:lnTo>
                  <a:pt x="131843" y="307259"/>
                </a:lnTo>
                <a:lnTo>
                  <a:pt x="143906" y="308249"/>
                </a:lnTo>
                <a:lnTo>
                  <a:pt x="164554" y="308460"/>
                </a:lnTo>
                <a:lnTo>
                  <a:pt x="173465" y="305938"/>
                </a:lnTo>
                <a:lnTo>
                  <a:pt x="178508" y="303932"/>
                </a:lnTo>
                <a:lnTo>
                  <a:pt x="184728" y="302595"/>
                </a:lnTo>
                <a:lnTo>
                  <a:pt x="191732" y="301703"/>
                </a:lnTo>
                <a:lnTo>
                  <a:pt x="199259" y="301109"/>
                </a:lnTo>
                <a:lnTo>
                  <a:pt x="206182" y="300713"/>
                </a:lnTo>
                <a:lnTo>
                  <a:pt x="218954" y="300272"/>
                </a:lnTo>
                <a:lnTo>
                  <a:pt x="241405" y="300025"/>
                </a:lnTo>
                <a:lnTo>
                  <a:pt x="248567" y="299037"/>
                </a:lnTo>
                <a:lnTo>
                  <a:pt x="255246" y="297426"/>
                </a:lnTo>
                <a:lnTo>
                  <a:pt x="261605" y="295400"/>
                </a:lnTo>
                <a:lnTo>
                  <a:pt x="268701" y="294049"/>
                </a:lnTo>
                <a:lnTo>
                  <a:pt x="276289" y="293149"/>
                </a:lnTo>
                <a:lnTo>
                  <a:pt x="284205" y="292548"/>
                </a:lnTo>
                <a:lnTo>
                  <a:pt x="291388" y="292148"/>
                </a:lnTo>
                <a:lnTo>
                  <a:pt x="304448" y="291703"/>
                </a:lnTo>
                <a:lnTo>
                  <a:pt x="328355" y="291418"/>
                </a:lnTo>
                <a:lnTo>
                  <a:pt x="386924" y="291349"/>
                </a:lnTo>
                <a:lnTo>
                  <a:pt x="390347" y="292301"/>
                </a:lnTo>
                <a:lnTo>
                  <a:pt x="402907" y="2999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9"/>
          <p:cNvSpPr/>
          <p:nvPr/>
        </p:nvSpPr>
        <p:spPr>
          <a:xfrm>
            <a:off x="7529521" y="4397692"/>
            <a:ext cx="300030" cy="240031"/>
          </a:xfrm>
          <a:custGeom>
            <a:avLst/>
            <a:gdLst/>
            <a:ahLst/>
            <a:cxnLst/>
            <a:rect l="0" t="0" r="0" b="0"/>
            <a:pathLst>
              <a:path w="300030" h="240031">
                <a:moveTo>
                  <a:pt x="8563" y="0"/>
                </a:moveTo>
                <a:lnTo>
                  <a:pt x="0" y="0"/>
                </a:lnTo>
                <a:lnTo>
                  <a:pt x="4545" y="0"/>
                </a:lnTo>
                <a:lnTo>
                  <a:pt x="5884" y="953"/>
                </a:lnTo>
                <a:lnTo>
                  <a:pt x="6777" y="2540"/>
                </a:lnTo>
                <a:lnTo>
                  <a:pt x="7373" y="4551"/>
                </a:lnTo>
                <a:lnTo>
                  <a:pt x="10574" y="9325"/>
                </a:lnTo>
                <a:lnTo>
                  <a:pt x="15172" y="14622"/>
                </a:lnTo>
                <a:lnTo>
                  <a:pt x="20391" y="20151"/>
                </a:lnTo>
                <a:lnTo>
                  <a:pt x="37173" y="37160"/>
                </a:lnTo>
                <a:lnTo>
                  <a:pt x="45409" y="42868"/>
                </a:lnTo>
                <a:lnTo>
                  <a:pt x="54467" y="48580"/>
                </a:lnTo>
                <a:lnTo>
                  <a:pt x="61667" y="54294"/>
                </a:lnTo>
                <a:lnTo>
                  <a:pt x="65874" y="58104"/>
                </a:lnTo>
                <a:lnTo>
                  <a:pt x="75627" y="67416"/>
                </a:lnTo>
                <a:lnTo>
                  <a:pt x="80895" y="71614"/>
                </a:lnTo>
                <a:lnTo>
                  <a:pt x="86313" y="75365"/>
                </a:lnTo>
                <a:lnTo>
                  <a:pt x="91828" y="78818"/>
                </a:lnTo>
                <a:lnTo>
                  <a:pt x="98363" y="82074"/>
                </a:lnTo>
                <a:lnTo>
                  <a:pt x="105578" y="85195"/>
                </a:lnTo>
                <a:lnTo>
                  <a:pt x="113245" y="88229"/>
                </a:lnTo>
                <a:lnTo>
                  <a:pt x="119309" y="92157"/>
                </a:lnTo>
                <a:lnTo>
                  <a:pt x="124304" y="96681"/>
                </a:lnTo>
                <a:lnTo>
                  <a:pt x="128585" y="101601"/>
                </a:lnTo>
                <a:lnTo>
                  <a:pt x="133346" y="105834"/>
                </a:lnTo>
                <a:lnTo>
                  <a:pt x="138424" y="109609"/>
                </a:lnTo>
                <a:lnTo>
                  <a:pt x="143715" y="113078"/>
                </a:lnTo>
                <a:lnTo>
                  <a:pt x="149147" y="116342"/>
                </a:lnTo>
                <a:lnTo>
                  <a:pt x="154673" y="119472"/>
                </a:lnTo>
                <a:lnTo>
                  <a:pt x="160263" y="122510"/>
                </a:lnTo>
                <a:lnTo>
                  <a:pt x="165894" y="126441"/>
                </a:lnTo>
                <a:lnTo>
                  <a:pt x="171553" y="130967"/>
                </a:lnTo>
                <a:lnTo>
                  <a:pt x="177231" y="135889"/>
                </a:lnTo>
                <a:lnTo>
                  <a:pt x="182921" y="140123"/>
                </a:lnTo>
                <a:lnTo>
                  <a:pt x="188619" y="143898"/>
                </a:lnTo>
                <a:lnTo>
                  <a:pt x="194323" y="147367"/>
                </a:lnTo>
                <a:lnTo>
                  <a:pt x="199078" y="151584"/>
                </a:lnTo>
                <a:lnTo>
                  <a:pt x="203201" y="156301"/>
                </a:lnTo>
                <a:lnTo>
                  <a:pt x="206902" y="161351"/>
                </a:lnTo>
                <a:lnTo>
                  <a:pt x="211274" y="165670"/>
                </a:lnTo>
                <a:lnTo>
                  <a:pt x="216094" y="169502"/>
                </a:lnTo>
                <a:lnTo>
                  <a:pt x="221212" y="173008"/>
                </a:lnTo>
                <a:lnTo>
                  <a:pt x="226529" y="176299"/>
                </a:lnTo>
                <a:lnTo>
                  <a:pt x="231979" y="179446"/>
                </a:lnTo>
                <a:lnTo>
                  <a:pt x="237517" y="182495"/>
                </a:lnTo>
                <a:lnTo>
                  <a:pt x="246211" y="188424"/>
                </a:lnTo>
                <a:lnTo>
                  <a:pt x="249863" y="191338"/>
                </a:lnTo>
                <a:lnTo>
                  <a:pt x="253249" y="195187"/>
                </a:lnTo>
                <a:lnTo>
                  <a:pt x="256460" y="199657"/>
                </a:lnTo>
                <a:lnTo>
                  <a:pt x="259553" y="204542"/>
                </a:lnTo>
                <a:lnTo>
                  <a:pt x="262567" y="208751"/>
                </a:lnTo>
                <a:lnTo>
                  <a:pt x="268457" y="215969"/>
                </a:lnTo>
                <a:lnTo>
                  <a:pt x="274249" y="222351"/>
                </a:lnTo>
                <a:lnTo>
                  <a:pt x="277127" y="225387"/>
                </a:lnTo>
                <a:lnTo>
                  <a:pt x="279999" y="227410"/>
                </a:lnTo>
                <a:lnTo>
                  <a:pt x="288590" y="231211"/>
                </a:lnTo>
                <a:lnTo>
                  <a:pt x="297488" y="238006"/>
                </a:lnTo>
                <a:lnTo>
                  <a:pt x="300029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0"/>
          <p:cNvSpPr/>
          <p:nvPr/>
        </p:nvSpPr>
        <p:spPr>
          <a:xfrm>
            <a:off x="7606665" y="4397797"/>
            <a:ext cx="248603" cy="239926"/>
          </a:xfrm>
          <a:custGeom>
            <a:avLst/>
            <a:gdLst/>
            <a:ahLst/>
            <a:cxnLst/>
            <a:rect l="0" t="0" r="0" b="0"/>
            <a:pathLst>
              <a:path w="248603" h="239926">
                <a:moveTo>
                  <a:pt x="248602" y="8468"/>
                </a:moveTo>
                <a:lnTo>
                  <a:pt x="240383" y="248"/>
                </a:lnTo>
                <a:lnTo>
                  <a:pt x="235583" y="0"/>
                </a:lnTo>
                <a:lnTo>
                  <a:pt x="234208" y="917"/>
                </a:lnTo>
                <a:lnTo>
                  <a:pt x="233291" y="2482"/>
                </a:lnTo>
                <a:lnTo>
                  <a:pt x="232680" y="4477"/>
                </a:lnTo>
                <a:lnTo>
                  <a:pt x="229460" y="9234"/>
                </a:lnTo>
                <a:lnTo>
                  <a:pt x="224855" y="14523"/>
                </a:lnTo>
                <a:lnTo>
                  <a:pt x="219633" y="20049"/>
                </a:lnTo>
                <a:lnTo>
                  <a:pt x="190916" y="48988"/>
                </a:lnTo>
                <a:lnTo>
                  <a:pt x="184427" y="54531"/>
                </a:lnTo>
                <a:lnTo>
                  <a:pt x="177244" y="60132"/>
                </a:lnTo>
                <a:lnTo>
                  <a:pt x="169597" y="65770"/>
                </a:lnTo>
                <a:lnTo>
                  <a:pt x="162594" y="72387"/>
                </a:lnTo>
                <a:lnTo>
                  <a:pt x="156021" y="79655"/>
                </a:lnTo>
                <a:lnTo>
                  <a:pt x="149734" y="87359"/>
                </a:lnTo>
                <a:lnTo>
                  <a:pt x="143637" y="94399"/>
                </a:lnTo>
                <a:lnTo>
                  <a:pt x="137669" y="100998"/>
                </a:lnTo>
                <a:lnTo>
                  <a:pt x="131784" y="107302"/>
                </a:lnTo>
                <a:lnTo>
                  <a:pt x="125004" y="113410"/>
                </a:lnTo>
                <a:lnTo>
                  <a:pt x="117626" y="119386"/>
                </a:lnTo>
                <a:lnTo>
                  <a:pt x="109849" y="125276"/>
                </a:lnTo>
                <a:lnTo>
                  <a:pt x="102760" y="131107"/>
                </a:lnTo>
                <a:lnTo>
                  <a:pt x="96129" y="136900"/>
                </a:lnTo>
                <a:lnTo>
                  <a:pt x="89803" y="142667"/>
                </a:lnTo>
                <a:lnTo>
                  <a:pt x="83681" y="149369"/>
                </a:lnTo>
                <a:lnTo>
                  <a:pt x="77695" y="156694"/>
                </a:lnTo>
                <a:lnTo>
                  <a:pt x="71799" y="164435"/>
                </a:lnTo>
                <a:lnTo>
                  <a:pt x="66917" y="170548"/>
                </a:lnTo>
                <a:lnTo>
                  <a:pt x="62708" y="175576"/>
                </a:lnTo>
                <a:lnTo>
                  <a:pt x="58950" y="179881"/>
                </a:lnTo>
                <a:lnTo>
                  <a:pt x="54541" y="184656"/>
                </a:lnTo>
                <a:lnTo>
                  <a:pt x="40184" y="199525"/>
                </a:lnTo>
                <a:lnTo>
                  <a:pt x="66" y="239859"/>
                </a:lnTo>
                <a:lnTo>
                  <a:pt x="0" y="2399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1"/>
          <p:cNvSpPr/>
          <p:nvPr/>
        </p:nvSpPr>
        <p:spPr>
          <a:xfrm>
            <a:off x="8001000" y="4457701"/>
            <a:ext cx="351473" cy="34290"/>
          </a:xfrm>
          <a:custGeom>
            <a:avLst/>
            <a:gdLst/>
            <a:ahLst/>
            <a:cxnLst/>
            <a:rect l="0" t="0" r="0" b="0"/>
            <a:pathLst>
              <a:path w="351473" h="34290">
                <a:moveTo>
                  <a:pt x="0" y="34289"/>
                </a:moveTo>
                <a:lnTo>
                  <a:pt x="4550" y="34289"/>
                </a:lnTo>
                <a:lnTo>
                  <a:pt x="6843" y="33336"/>
                </a:lnTo>
                <a:lnTo>
                  <a:pt x="9325" y="31749"/>
                </a:lnTo>
                <a:lnTo>
                  <a:pt x="15600" y="26907"/>
                </a:lnTo>
                <a:lnTo>
                  <a:pt x="18998" y="26246"/>
                </a:lnTo>
                <a:lnTo>
                  <a:pt x="28941" y="25821"/>
                </a:lnTo>
                <a:lnTo>
                  <a:pt x="53133" y="25726"/>
                </a:lnTo>
                <a:lnTo>
                  <a:pt x="57329" y="24769"/>
                </a:lnTo>
                <a:lnTo>
                  <a:pt x="62032" y="23180"/>
                </a:lnTo>
                <a:lnTo>
                  <a:pt x="67071" y="21168"/>
                </a:lnTo>
                <a:lnTo>
                  <a:pt x="72337" y="19827"/>
                </a:lnTo>
                <a:lnTo>
                  <a:pt x="77751" y="18933"/>
                </a:lnTo>
                <a:lnTo>
                  <a:pt x="83267" y="18336"/>
                </a:lnTo>
                <a:lnTo>
                  <a:pt x="88849" y="17938"/>
                </a:lnTo>
                <a:lnTo>
                  <a:pt x="94475" y="17674"/>
                </a:lnTo>
                <a:lnTo>
                  <a:pt x="100131" y="17497"/>
                </a:lnTo>
                <a:lnTo>
                  <a:pt x="105806" y="16427"/>
                </a:lnTo>
                <a:lnTo>
                  <a:pt x="111494" y="14761"/>
                </a:lnTo>
                <a:lnTo>
                  <a:pt x="117192" y="12698"/>
                </a:lnTo>
                <a:lnTo>
                  <a:pt x="123848" y="11322"/>
                </a:lnTo>
                <a:lnTo>
                  <a:pt x="131143" y="10405"/>
                </a:lnTo>
                <a:lnTo>
                  <a:pt x="138864" y="9794"/>
                </a:lnTo>
                <a:lnTo>
                  <a:pt x="145915" y="8434"/>
                </a:lnTo>
                <a:lnTo>
                  <a:pt x="152523" y="6574"/>
                </a:lnTo>
                <a:lnTo>
                  <a:pt x="158832" y="4383"/>
                </a:lnTo>
                <a:lnTo>
                  <a:pt x="164943" y="2921"/>
                </a:lnTo>
                <a:lnTo>
                  <a:pt x="170922" y="1947"/>
                </a:lnTo>
                <a:lnTo>
                  <a:pt x="176813" y="1297"/>
                </a:lnTo>
                <a:lnTo>
                  <a:pt x="183598" y="864"/>
                </a:lnTo>
                <a:lnTo>
                  <a:pt x="190979" y="576"/>
                </a:lnTo>
                <a:lnTo>
                  <a:pt x="212479" y="170"/>
                </a:lnTo>
                <a:lnTo>
                  <a:pt x="288846" y="0"/>
                </a:lnTo>
                <a:lnTo>
                  <a:pt x="294482" y="952"/>
                </a:lnTo>
                <a:lnTo>
                  <a:pt x="300144" y="2539"/>
                </a:lnTo>
                <a:lnTo>
                  <a:pt x="305823" y="4550"/>
                </a:lnTo>
                <a:lnTo>
                  <a:pt x="310562" y="5890"/>
                </a:lnTo>
                <a:lnTo>
                  <a:pt x="314673" y="6784"/>
                </a:lnTo>
                <a:lnTo>
                  <a:pt x="321782" y="7777"/>
                </a:lnTo>
                <a:lnTo>
                  <a:pt x="328117" y="8218"/>
                </a:lnTo>
                <a:lnTo>
                  <a:pt x="331140" y="9288"/>
                </a:lnTo>
                <a:lnTo>
                  <a:pt x="334107" y="10954"/>
                </a:lnTo>
                <a:lnTo>
                  <a:pt x="337037" y="13017"/>
                </a:lnTo>
                <a:lnTo>
                  <a:pt x="339945" y="14393"/>
                </a:lnTo>
                <a:lnTo>
                  <a:pt x="342834" y="15310"/>
                </a:lnTo>
                <a:lnTo>
                  <a:pt x="351472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2"/>
          <p:cNvSpPr/>
          <p:nvPr/>
        </p:nvSpPr>
        <p:spPr>
          <a:xfrm>
            <a:off x="8201242" y="4354829"/>
            <a:ext cx="91224" cy="360047"/>
          </a:xfrm>
          <a:custGeom>
            <a:avLst/>
            <a:gdLst/>
            <a:ahLst/>
            <a:cxnLst/>
            <a:rect l="0" t="0" r="0" b="0"/>
            <a:pathLst>
              <a:path w="91224" h="360047">
                <a:moveTo>
                  <a:pt x="5498" y="0"/>
                </a:moveTo>
                <a:lnTo>
                  <a:pt x="5498" y="4551"/>
                </a:lnTo>
                <a:lnTo>
                  <a:pt x="4545" y="5892"/>
                </a:lnTo>
                <a:lnTo>
                  <a:pt x="2958" y="6786"/>
                </a:lnTo>
                <a:lnTo>
                  <a:pt x="947" y="7381"/>
                </a:lnTo>
                <a:lnTo>
                  <a:pt x="558" y="8731"/>
                </a:lnTo>
                <a:lnTo>
                  <a:pt x="1252" y="10583"/>
                </a:lnTo>
                <a:lnTo>
                  <a:pt x="2667" y="12771"/>
                </a:lnTo>
                <a:lnTo>
                  <a:pt x="2658" y="15182"/>
                </a:lnTo>
                <a:lnTo>
                  <a:pt x="1700" y="17741"/>
                </a:lnTo>
                <a:lnTo>
                  <a:pt x="108" y="20400"/>
                </a:lnTo>
                <a:lnTo>
                  <a:pt x="0" y="24078"/>
                </a:lnTo>
                <a:lnTo>
                  <a:pt x="3445" y="38355"/>
                </a:lnTo>
                <a:lnTo>
                  <a:pt x="4585" y="49115"/>
                </a:lnTo>
                <a:lnTo>
                  <a:pt x="5092" y="57707"/>
                </a:lnTo>
                <a:lnTo>
                  <a:pt x="5318" y="65653"/>
                </a:lnTo>
                <a:lnTo>
                  <a:pt x="5474" y="91808"/>
                </a:lnTo>
                <a:lnTo>
                  <a:pt x="8027" y="103034"/>
                </a:lnTo>
                <a:lnTo>
                  <a:pt x="10042" y="108695"/>
                </a:lnTo>
                <a:lnTo>
                  <a:pt x="12337" y="113421"/>
                </a:lnTo>
                <a:lnTo>
                  <a:pt x="14820" y="117524"/>
                </a:lnTo>
                <a:lnTo>
                  <a:pt x="17427" y="121212"/>
                </a:lnTo>
                <a:lnTo>
                  <a:pt x="19167" y="125576"/>
                </a:lnTo>
                <a:lnTo>
                  <a:pt x="21097" y="135504"/>
                </a:lnTo>
                <a:lnTo>
                  <a:pt x="22565" y="140819"/>
                </a:lnTo>
                <a:lnTo>
                  <a:pt x="24496" y="146267"/>
                </a:lnTo>
                <a:lnTo>
                  <a:pt x="26735" y="151804"/>
                </a:lnTo>
                <a:lnTo>
                  <a:pt x="31764" y="165576"/>
                </a:lnTo>
                <a:lnTo>
                  <a:pt x="34438" y="173250"/>
                </a:lnTo>
                <a:lnTo>
                  <a:pt x="37173" y="180270"/>
                </a:lnTo>
                <a:lnTo>
                  <a:pt x="39951" y="186855"/>
                </a:lnTo>
                <a:lnTo>
                  <a:pt x="42754" y="193150"/>
                </a:lnTo>
                <a:lnTo>
                  <a:pt x="44622" y="199252"/>
                </a:lnTo>
                <a:lnTo>
                  <a:pt x="45868" y="205225"/>
                </a:lnTo>
                <a:lnTo>
                  <a:pt x="46699" y="211112"/>
                </a:lnTo>
                <a:lnTo>
                  <a:pt x="48205" y="216941"/>
                </a:lnTo>
                <a:lnTo>
                  <a:pt x="50162" y="222733"/>
                </a:lnTo>
                <a:lnTo>
                  <a:pt x="52419" y="228499"/>
                </a:lnTo>
                <a:lnTo>
                  <a:pt x="54926" y="237445"/>
                </a:lnTo>
                <a:lnTo>
                  <a:pt x="56993" y="246501"/>
                </a:lnTo>
                <a:lnTo>
                  <a:pt x="58878" y="252917"/>
                </a:lnTo>
                <a:lnTo>
                  <a:pt x="61087" y="260052"/>
                </a:lnTo>
                <a:lnTo>
                  <a:pt x="63542" y="270519"/>
                </a:lnTo>
                <a:lnTo>
                  <a:pt x="65585" y="279298"/>
                </a:lnTo>
                <a:lnTo>
                  <a:pt x="67463" y="284307"/>
                </a:lnTo>
                <a:lnTo>
                  <a:pt x="69668" y="289551"/>
                </a:lnTo>
                <a:lnTo>
                  <a:pt x="72118" y="300457"/>
                </a:lnTo>
                <a:lnTo>
                  <a:pt x="73207" y="310702"/>
                </a:lnTo>
                <a:lnTo>
                  <a:pt x="73820" y="321825"/>
                </a:lnTo>
                <a:lnTo>
                  <a:pt x="73962" y="328136"/>
                </a:lnTo>
                <a:lnTo>
                  <a:pt x="76567" y="336656"/>
                </a:lnTo>
                <a:lnTo>
                  <a:pt x="81449" y="348546"/>
                </a:lnTo>
                <a:lnTo>
                  <a:pt x="82544" y="358597"/>
                </a:lnTo>
                <a:lnTo>
                  <a:pt x="83532" y="359080"/>
                </a:lnTo>
                <a:lnTo>
                  <a:pt x="85144" y="359402"/>
                </a:lnTo>
                <a:lnTo>
                  <a:pt x="91223" y="3600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3"/>
          <p:cNvSpPr/>
          <p:nvPr/>
        </p:nvSpPr>
        <p:spPr>
          <a:xfrm>
            <a:off x="8541067" y="4286250"/>
            <a:ext cx="85726" cy="428626"/>
          </a:xfrm>
          <a:custGeom>
            <a:avLst/>
            <a:gdLst/>
            <a:ahLst/>
            <a:cxnLst/>
            <a:rect l="0" t="0" r="0" b="0"/>
            <a:pathLst>
              <a:path w="85726" h="42862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2" y="4550"/>
                </a:lnTo>
                <a:lnTo>
                  <a:pt x="8731" y="6843"/>
                </a:lnTo>
                <a:lnTo>
                  <a:pt x="10583" y="9325"/>
                </a:lnTo>
                <a:lnTo>
                  <a:pt x="12771" y="11931"/>
                </a:lnTo>
                <a:lnTo>
                  <a:pt x="14229" y="14621"/>
                </a:lnTo>
                <a:lnTo>
                  <a:pt x="15850" y="20151"/>
                </a:lnTo>
                <a:lnTo>
                  <a:pt x="16761" y="33169"/>
                </a:lnTo>
                <a:lnTo>
                  <a:pt x="16974" y="43634"/>
                </a:lnTo>
                <a:lnTo>
                  <a:pt x="17136" y="82912"/>
                </a:lnTo>
                <a:lnTo>
                  <a:pt x="19681" y="94317"/>
                </a:lnTo>
                <a:lnTo>
                  <a:pt x="21693" y="100025"/>
                </a:lnTo>
                <a:lnTo>
                  <a:pt x="23035" y="106689"/>
                </a:lnTo>
                <a:lnTo>
                  <a:pt x="23929" y="113988"/>
                </a:lnTo>
                <a:lnTo>
                  <a:pt x="24526" y="121712"/>
                </a:lnTo>
                <a:lnTo>
                  <a:pt x="25875" y="129719"/>
                </a:lnTo>
                <a:lnTo>
                  <a:pt x="27728" y="137914"/>
                </a:lnTo>
                <a:lnTo>
                  <a:pt x="29915" y="146235"/>
                </a:lnTo>
                <a:lnTo>
                  <a:pt x="32326" y="153687"/>
                </a:lnTo>
                <a:lnTo>
                  <a:pt x="34886" y="160561"/>
                </a:lnTo>
                <a:lnTo>
                  <a:pt x="37545" y="167048"/>
                </a:lnTo>
                <a:lnTo>
                  <a:pt x="39317" y="174230"/>
                </a:lnTo>
                <a:lnTo>
                  <a:pt x="40499" y="181876"/>
                </a:lnTo>
                <a:lnTo>
                  <a:pt x="41287" y="189831"/>
                </a:lnTo>
                <a:lnTo>
                  <a:pt x="42764" y="197991"/>
                </a:lnTo>
                <a:lnTo>
                  <a:pt x="44702" y="206289"/>
                </a:lnTo>
                <a:lnTo>
                  <a:pt x="46947" y="214678"/>
                </a:lnTo>
                <a:lnTo>
                  <a:pt x="48443" y="223129"/>
                </a:lnTo>
                <a:lnTo>
                  <a:pt x="49441" y="231620"/>
                </a:lnTo>
                <a:lnTo>
                  <a:pt x="50105" y="240138"/>
                </a:lnTo>
                <a:lnTo>
                  <a:pt x="51501" y="248674"/>
                </a:lnTo>
                <a:lnTo>
                  <a:pt x="53384" y="257223"/>
                </a:lnTo>
                <a:lnTo>
                  <a:pt x="55591" y="265779"/>
                </a:lnTo>
                <a:lnTo>
                  <a:pt x="57064" y="273389"/>
                </a:lnTo>
                <a:lnTo>
                  <a:pt x="58046" y="280366"/>
                </a:lnTo>
                <a:lnTo>
                  <a:pt x="58700" y="286923"/>
                </a:lnTo>
                <a:lnTo>
                  <a:pt x="60088" y="294152"/>
                </a:lnTo>
                <a:lnTo>
                  <a:pt x="61966" y="301829"/>
                </a:lnTo>
                <a:lnTo>
                  <a:pt x="64172" y="309804"/>
                </a:lnTo>
                <a:lnTo>
                  <a:pt x="65640" y="317026"/>
                </a:lnTo>
                <a:lnTo>
                  <a:pt x="67273" y="330130"/>
                </a:lnTo>
                <a:lnTo>
                  <a:pt x="67999" y="342304"/>
                </a:lnTo>
                <a:lnTo>
                  <a:pt x="68193" y="348218"/>
                </a:lnTo>
                <a:lnTo>
                  <a:pt x="69275" y="354065"/>
                </a:lnTo>
                <a:lnTo>
                  <a:pt x="70948" y="359868"/>
                </a:lnTo>
                <a:lnTo>
                  <a:pt x="73016" y="365642"/>
                </a:lnTo>
                <a:lnTo>
                  <a:pt x="75314" y="377137"/>
                </a:lnTo>
                <a:lnTo>
                  <a:pt x="76335" y="387644"/>
                </a:lnTo>
                <a:lnTo>
                  <a:pt x="76911" y="398914"/>
                </a:lnTo>
                <a:lnTo>
                  <a:pt x="77106" y="411255"/>
                </a:lnTo>
                <a:lnTo>
                  <a:pt x="77143" y="418314"/>
                </a:lnTo>
                <a:lnTo>
                  <a:pt x="78099" y="418894"/>
                </a:lnTo>
                <a:lnTo>
                  <a:pt x="79688" y="419280"/>
                </a:lnTo>
                <a:lnTo>
                  <a:pt x="81701" y="419537"/>
                </a:lnTo>
                <a:lnTo>
                  <a:pt x="83042" y="420662"/>
                </a:lnTo>
                <a:lnTo>
                  <a:pt x="83937" y="422363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4"/>
          <p:cNvSpPr/>
          <p:nvPr/>
        </p:nvSpPr>
        <p:spPr>
          <a:xfrm>
            <a:off x="5917894" y="4929187"/>
            <a:ext cx="222874" cy="471489"/>
          </a:xfrm>
          <a:custGeom>
            <a:avLst/>
            <a:gdLst/>
            <a:ahLst/>
            <a:cxnLst/>
            <a:rect l="0" t="0" r="0" b="0"/>
            <a:pathLst>
              <a:path w="222874" h="471489">
                <a:moveTo>
                  <a:pt x="222873" y="0"/>
                </a:moveTo>
                <a:lnTo>
                  <a:pt x="198454" y="0"/>
                </a:lnTo>
                <a:lnTo>
                  <a:pt x="191521" y="5892"/>
                </a:lnTo>
                <a:lnTo>
                  <a:pt x="186624" y="10583"/>
                </a:lnTo>
                <a:lnTo>
                  <a:pt x="176766" y="20400"/>
                </a:lnTo>
                <a:lnTo>
                  <a:pt x="174038" y="22172"/>
                </a:lnTo>
                <a:lnTo>
                  <a:pt x="168466" y="24142"/>
                </a:lnTo>
                <a:lnTo>
                  <a:pt x="162815" y="27557"/>
                </a:lnTo>
                <a:lnTo>
                  <a:pt x="157128" y="32251"/>
                </a:lnTo>
                <a:lnTo>
                  <a:pt x="151426" y="37511"/>
                </a:lnTo>
                <a:lnTo>
                  <a:pt x="145716" y="45564"/>
                </a:lnTo>
                <a:lnTo>
                  <a:pt x="140004" y="54541"/>
                </a:lnTo>
                <a:lnTo>
                  <a:pt x="134290" y="61706"/>
                </a:lnTo>
                <a:lnTo>
                  <a:pt x="128575" y="68065"/>
                </a:lnTo>
                <a:lnTo>
                  <a:pt x="121908" y="75018"/>
                </a:lnTo>
                <a:lnTo>
                  <a:pt x="112595" y="84460"/>
                </a:lnTo>
                <a:lnTo>
                  <a:pt x="108396" y="89643"/>
                </a:lnTo>
                <a:lnTo>
                  <a:pt x="104645" y="95005"/>
                </a:lnTo>
                <a:lnTo>
                  <a:pt x="101192" y="100484"/>
                </a:lnTo>
                <a:lnTo>
                  <a:pt x="96985" y="105090"/>
                </a:lnTo>
                <a:lnTo>
                  <a:pt x="92275" y="109112"/>
                </a:lnTo>
                <a:lnTo>
                  <a:pt x="87230" y="112747"/>
                </a:lnTo>
                <a:lnTo>
                  <a:pt x="82914" y="117075"/>
                </a:lnTo>
                <a:lnTo>
                  <a:pt x="79085" y="121865"/>
                </a:lnTo>
                <a:lnTo>
                  <a:pt x="72290" y="132268"/>
                </a:lnTo>
                <a:lnTo>
                  <a:pt x="66095" y="143240"/>
                </a:lnTo>
                <a:lnTo>
                  <a:pt x="60167" y="151928"/>
                </a:lnTo>
                <a:lnTo>
                  <a:pt x="54356" y="159916"/>
                </a:lnTo>
                <a:lnTo>
                  <a:pt x="48599" y="169817"/>
                </a:lnTo>
                <a:lnTo>
                  <a:pt x="42866" y="180567"/>
                </a:lnTo>
                <a:lnTo>
                  <a:pt x="22849" y="220060"/>
                </a:lnTo>
                <a:lnTo>
                  <a:pt x="19674" y="231472"/>
                </a:lnTo>
                <a:lnTo>
                  <a:pt x="17310" y="242894"/>
                </a:lnTo>
                <a:lnTo>
                  <a:pt x="13084" y="254321"/>
                </a:lnTo>
                <a:lnTo>
                  <a:pt x="8031" y="265749"/>
                </a:lnTo>
                <a:lnTo>
                  <a:pt x="3563" y="277178"/>
                </a:lnTo>
                <a:lnTo>
                  <a:pt x="1577" y="288608"/>
                </a:lnTo>
                <a:lnTo>
                  <a:pt x="694" y="300038"/>
                </a:lnTo>
                <a:lnTo>
                  <a:pt x="302" y="311467"/>
                </a:lnTo>
                <a:lnTo>
                  <a:pt x="29" y="335492"/>
                </a:lnTo>
                <a:lnTo>
                  <a:pt x="0" y="345256"/>
                </a:lnTo>
                <a:lnTo>
                  <a:pt x="2534" y="353790"/>
                </a:lnTo>
                <a:lnTo>
                  <a:pt x="5882" y="362980"/>
                </a:lnTo>
                <a:lnTo>
                  <a:pt x="8720" y="374462"/>
                </a:lnTo>
                <a:lnTo>
                  <a:pt x="15169" y="388552"/>
                </a:lnTo>
                <a:lnTo>
                  <a:pt x="20388" y="395893"/>
                </a:lnTo>
                <a:lnTo>
                  <a:pt x="23342" y="402330"/>
                </a:lnTo>
                <a:lnTo>
                  <a:pt x="24130" y="405380"/>
                </a:lnTo>
                <a:lnTo>
                  <a:pt x="27545" y="411309"/>
                </a:lnTo>
                <a:lnTo>
                  <a:pt x="32238" y="417119"/>
                </a:lnTo>
                <a:lnTo>
                  <a:pt x="37499" y="422877"/>
                </a:lnTo>
                <a:lnTo>
                  <a:pt x="45816" y="431473"/>
                </a:lnTo>
                <a:lnTo>
                  <a:pt x="54312" y="440052"/>
                </a:lnTo>
                <a:lnTo>
                  <a:pt x="57159" y="441958"/>
                </a:lnTo>
                <a:lnTo>
                  <a:pt x="62863" y="444076"/>
                </a:lnTo>
                <a:lnTo>
                  <a:pt x="68572" y="447558"/>
                </a:lnTo>
                <a:lnTo>
                  <a:pt x="71428" y="449819"/>
                </a:lnTo>
                <a:lnTo>
                  <a:pt x="74285" y="451327"/>
                </a:lnTo>
                <a:lnTo>
                  <a:pt x="79999" y="453002"/>
                </a:lnTo>
                <a:lnTo>
                  <a:pt x="85713" y="453747"/>
                </a:lnTo>
                <a:lnTo>
                  <a:pt x="88571" y="453946"/>
                </a:lnTo>
                <a:lnTo>
                  <a:pt x="90476" y="455030"/>
                </a:lnTo>
                <a:lnTo>
                  <a:pt x="91746" y="456706"/>
                </a:lnTo>
                <a:lnTo>
                  <a:pt x="92593" y="458776"/>
                </a:lnTo>
                <a:lnTo>
                  <a:pt x="94109" y="460156"/>
                </a:lnTo>
                <a:lnTo>
                  <a:pt x="96073" y="461075"/>
                </a:lnTo>
                <a:lnTo>
                  <a:pt x="100795" y="462098"/>
                </a:lnTo>
                <a:lnTo>
                  <a:pt x="106068" y="462552"/>
                </a:lnTo>
                <a:lnTo>
                  <a:pt x="109842" y="462807"/>
                </a:lnTo>
                <a:lnTo>
                  <a:pt x="115510" y="467434"/>
                </a:lnTo>
                <a:lnTo>
                  <a:pt x="117960" y="468785"/>
                </a:lnTo>
                <a:lnTo>
                  <a:pt x="123223" y="470287"/>
                </a:lnTo>
                <a:lnTo>
                  <a:pt x="128471" y="471251"/>
                </a:lnTo>
                <a:lnTo>
                  <a:pt x="135152" y="471441"/>
                </a:lnTo>
                <a:lnTo>
                  <a:pt x="137148" y="4714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5"/>
          <p:cNvSpPr/>
          <p:nvPr/>
        </p:nvSpPr>
        <p:spPr>
          <a:xfrm>
            <a:off x="6192233" y="5109210"/>
            <a:ext cx="231427" cy="205741"/>
          </a:xfrm>
          <a:custGeom>
            <a:avLst/>
            <a:gdLst/>
            <a:ahLst/>
            <a:cxnLst/>
            <a:rect l="0" t="0" r="0" b="0"/>
            <a:pathLst>
              <a:path w="231427" h="205741">
                <a:moveTo>
                  <a:pt x="8542" y="0"/>
                </a:moveTo>
                <a:lnTo>
                  <a:pt x="322" y="0"/>
                </a:lnTo>
                <a:lnTo>
                  <a:pt x="74" y="4551"/>
                </a:lnTo>
                <a:lnTo>
                  <a:pt x="0" y="11931"/>
                </a:lnTo>
                <a:lnTo>
                  <a:pt x="942" y="13669"/>
                </a:lnTo>
                <a:lnTo>
                  <a:pt x="2523" y="14828"/>
                </a:lnTo>
                <a:lnTo>
                  <a:pt x="4529" y="15600"/>
                </a:lnTo>
                <a:lnTo>
                  <a:pt x="5867" y="17067"/>
                </a:lnTo>
                <a:lnTo>
                  <a:pt x="6758" y="18998"/>
                </a:lnTo>
                <a:lnTo>
                  <a:pt x="7353" y="21238"/>
                </a:lnTo>
                <a:lnTo>
                  <a:pt x="10553" y="26266"/>
                </a:lnTo>
                <a:lnTo>
                  <a:pt x="15150" y="31676"/>
                </a:lnTo>
                <a:lnTo>
                  <a:pt x="20369" y="37256"/>
                </a:lnTo>
                <a:lnTo>
                  <a:pt x="34311" y="51449"/>
                </a:lnTo>
                <a:lnTo>
                  <a:pt x="37151" y="54302"/>
                </a:lnTo>
                <a:lnTo>
                  <a:pt x="39997" y="58108"/>
                </a:lnTo>
                <a:lnTo>
                  <a:pt x="42847" y="62551"/>
                </a:lnTo>
                <a:lnTo>
                  <a:pt x="45700" y="67418"/>
                </a:lnTo>
                <a:lnTo>
                  <a:pt x="48553" y="71616"/>
                </a:lnTo>
                <a:lnTo>
                  <a:pt x="51409" y="75366"/>
                </a:lnTo>
                <a:lnTo>
                  <a:pt x="54264" y="78819"/>
                </a:lnTo>
                <a:lnTo>
                  <a:pt x="58073" y="82073"/>
                </a:lnTo>
                <a:lnTo>
                  <a:pt x="62518" y="85196"/>
                </a:lnTo>
                <a:lnTo>
                  <a:pt x="67386" y="88229"/>
                </a:lnTo>
                <a:lnTo>
                  <a:pt x="71584" y="91204"/>
                </a:lnTo>
                <a:lnTo>
                  <a:pt x="78788" y="97050"/>
                </a:lnTo>
                <a:lnTo>
                  <a:pt x="85164" y="102823"/>
                </a:lnTo>
                <a:lnTo>
                  <a:pt x="92127" y="108564"/>
                </a:lnTo>
                <a:lnTo>
                  <a:pt x="96650" y="111429"/>
                </a:lnTo>
                <a:lnTo>
                  <a:pt x="101570" y="114290"/>
                </a:lnTo>
                <a:lnTo>
                  <a:pt x="105803" y="117151"/>
                </a:lnTo>
                <a:lnTo>
                  <a:pt x="109578" y="120010"/>
                </a:lnTo>
                <a:lnTo>
                  <a:pt x="113047" y="122869"/>
                </a:lnTo>
                <a:lnTo>
                  <a:pt x="117264" y="125728"/>
                </a:lnTo>
                <a:lnTo>
                  <a:pt x="121981" y="128586"/>
                </a:lnTo>
                <a:lnTo>
                  <a:pt x="127030" y="131444"/>
                </a:lnTo>
                <a:lnTo>
                  <a:pt x="131349" y="134302"/>
                </a:lnTo>
                <a:lnTo>
                  <a:pt x="135181" y="137159"/>
                </a:lnTo>
                <a:lnTo>
                  <a:pt x="138688" y="140017"/>
                </a:lnTo>
                <a:lnTo>
                  <a:pt x="142931" y="142874"/>
                </a:lnTo>
                <a:lnTo>
                  <a:pt x="147664" y="145732"/>
                </a:lnTo>
                <a:lnTo>
                  <a:pt x="152725" y="148590"/>
                </a:lnTo>
                <a:lnTo>
                  <a:pt x="157051" y="151447"/>
                </a:lnTo>
                <a:lnTo>
                  <a:pt x="160888" y="154305"/>
                </a:lnTo>
                <a:lnTo>
                  <a:pt x="167691" y="160020"/>
                </a:lnTo>
                <a:lnTo>
                  <a:pt x="173890" y="165735"/>
                </a:lnTo>
                <a:lnTo>
                  <a:pt x="182734" y="174307"/>
                </a:lnTo>
                <a:lnTo>
                  <a:pt x="186583" y="176212"/>
                </a:lnTo>
                <a:lnTo>
                  <a:pt x="191053" y="177482"/>
                </a:lnTo>
                <a:lnTo>
                  <a:pt x="195938" y="178329"/>
                </a:lnTo>
                <a:lnTo>
                  <a:pt x="199195" y="179846"/>
                </a:lnTo>
                <a:lnTo>
                  <a:pt x="201367" y="181810"/>
                </a:lnTo>
                <a:lnTo>
                  <a:pt x="204731" y="186531"/>
                </a:lnTo>
                <a:lnTo>
                  <a:pt x="209402" y="191805"/>
                </a:lnTo>
                <a:lnTo>
                  <a:pt x="211981" y="193593"/>
                </a:lnTo>
                <a:lnTo>
                  <a:pt x="217387" y="195578"/>
                </a:lnTo>
                <a:lnTo>
                  <a:pt x="222964" y="196461"/>
                </a:lnTo>
                <a:lnTo>
                  <a:pt x="225785" y="196697"/>
                </a:lnTo>
                <a:lnTo>
                  <a:pt x="227666" y="197806"/>
                </a:lnTo>
                <a:lnTo>
                  <a:pt x="228919" y="199498"/>
                </a:lnTo>
                <a:lnTo>
                  <a:pt x="231426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6"/>
          <p:cNvSpPr/>
          <p:nvPr/>
        </p:nvSpPr>
        <p:spPr>
          <a:xfrm>
            <a:off x="6235065" y="5083492"/>
            <a:ext cx="222886" cy="291466"/>
          </a:xfrm>
          <a:custGeom>
            <a:avLst/>
            <a:gdLst/>
            <a:ahLst/>
            <a:cxnLst/>
            <a:rect l="0" t="0" r="0" b="0"/>
            <a:pathLst>
              <a:path w="222886" h="291466">
                <a:moveTo>
                  <a:pt x="222885" y="0"/>
                </a:moveTo>
                <a:lnTo>
                  <a:pt x="214665" y="0"/>
                </a:lnTo>
                <a:lnTo>
                  <a:pt x="214417" y="4551"/>
                </a:lnTo>
                <a:lnTo>
                  <a:pt x="213429" y="6844"/>
                </a:lnTo>
                <a:lnTo>
                  <a:pt x="207489" y="15575"/>
                </a:lnTo>
                <a:lnTo>
                  <a:pt x="205001" y="19908"/>
                </a:lnTo>
                <a:lnTo>
                  <a:pt x="202390" y="24702"/>
                </a:lnTo>
                <a:lnTo>
                  <a:pt x="198744" y="29803"/>
                </a:lnTo>
                <a:lnTo>
                  <a:pt x="194408" y="35109"/>
                </a:lnTo>
                <a:lnTo>
                  <a:pt x="189613" y="40551"/>
                </a:lnTo>
                <a:lnTo>
                  <a:pt x="179205" y="51678"/>
                </a:lnTo>
                <a:lnTo>
                  <a:pt x="157001" y="74343"/>
                </a:lnTo>
                <a:lnTo>
                  <a:pt x="151339" y="80995"/>
                </a:lnTo>
                <a:lnTo>
                  <a:pt x="145660" y="88286"/>
                </a:lnTo>
                <a:lnTo>
                  <a:pt x="139969" y="96005"/>
                </a:lnTo>
                <a:lnTo>
                  <a:pt x="135222" y="103056"/>
                </a:lnTo>
                <a:lnTo>
                  <a:pt x="131106" y="109661"/>
                </a:lnTo>
                <a:lnTo>
                  <a:pt x="127409" y="115970"/>
                </a:lnTo>
                <a:lnTo>
                  <a:pt x="123039" y="122081"/>
                </a:lnTo>
                <a:lnTo>
                  <a:pt x="118221" y="128060"/>
                </a:lnTo>
                <a:lnTo>
                  <a:pt x="113104" y="133951"/>
                </a:lnTo>
                <a:lnTo>
                  <a:pt x="108740" y="140735"/>
                </a:lnTo>
                <a:lnTo>
                  <a:pt x="104878" y="148116"/>
                </a:lnTo>
                <a:lnTo>
                  <a:pt x="101351" y="155894"/>
                </a:lnTo>
                <a:lnTo>
                  <a:pt x="97095" y="162984"/>
                </a:lnTo>
                <a:lnTo>
                  <a:pt x="92352" y="169616"/>
                </a:lnTo>
                <a:lnTo>
                  <a:pt x="87285" y="175943"/>
                </a:lnTo>
                <a:lnTo>
                  <a:pt x="82003" y="182065"/>
                </a:lnTo>
                <a:lnTo>
                  <a:pt x="76576" y="188052"/>
                </a:lnTo>
                <a:lnTo>
                  <a:pt x="65466" y="199784"/>
                </a:lnTo>
                <a:lnTo>
                  <a:pt x="41664" y="224017"/>
                </a:lnTo>
                <a:lnTo>
                  <a:pt x="38254" y="228403"/>
                </a:lnTo>
                <a:lnTo>
                  <a:pt x="35027" y="233231"/>
                </a:lnTo>
                <a:lnTo>
                  <a:pt x="31924" y="238355"/>
                </a:lnTo>
                <a:lnTo>
                  <a:pt x="25936" y="246588"/>
                </a:lnTo>
                <a:lnTo>
                  <a:pt x="20099" y="253422"/>
                </a:lnTo>
                <a:lnTo>
                  <a:pt x="14330" y="259635"/>
                </a:lnTo>
                <a:lnTo>
                  <a:pt x="12411" y="262625"/>
                </a:lnTo>
                <a:lnTo>
                  <a:pt x="8757" y="271384"/>
                </a:lnTo>
                <a:lnTo>
                  <a:pt x="2012" y="280337"/>
                </a:lnTo>
                <a:lnTo>
                  <a:pt x="1341" y="281189"/>
                </a:lnTo>
                <a:lnTo>
                  <a:pt x="596" y="284675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7"/>
          <p:cNvSpPr/>
          <p:nvPr/>
        </p:nvSpPr>
        <p:spPr>
          <a:xfrm>
            <a:off x="6517957" y="5143500"/>
            <a:ext cx="360046" cy="42863"/>
          </a:xfrm>
          <a:custGeom>
            <a:avLst/>
            <a:gdLst/>
            <a:ahLst/>
            <a:cxnLst/>
            <a:rect l="0" t="0" r="0" b="0"/>
            <a:pathLst>
              <a:path w="360046" h="42863">
                <a:moveTo>
                  <a:pt x="0" y="42862"/>
                </a:moveTo>
                <a:lnTo>
                  <a:pt x="33243" y="42862"/>
                </a:lnTo>
                <a:lnTo>
                  <a:pt x="38355" y="41910"/>
                </a:lnTo>
                <a:lnTo>
                  <a:pt x="43668" y="40322"/>
                </a:lnTo>
                <a:lnTo>
                  <a:pt x="49115" y="38312"/>
                </a:lnTo>
                <a:lnTo>
                  <a:pt x="54650" y="36970"/>
                </a:lnTo>
                <a:lnTo>
                  <a:pt x="60246" y="36077"/>
                </a:lnTo>
                <a:lnTo>
                  <a:pt x="65882" y="35481"/>
                </a:lnTo>
                <a:lnTo>
                  <a:pt x="71543" y="35084"/>
                </a:lnTo>
                <a:lnTo>
                  <a:pt x="77223" y="34819"/>
                </a:lnTo>
                <a:lnTo>
                  <a:pt x="82915" y="34643"/>
                </a:lnTo>
                <a:lnTo>
                  <a:pt x="88614" y="33573"/>
                </a:lnTo>
                <a:lnTo>
                  <a:pt x="94319" y="31907"/>
                </a:lnTo>
                <a:lnTo>
                  <a:pt x="100026" y="29843"/>
                </a:lnTo>
                <a:lnTo>
                  <a:pt x="106689" y="28468"/>
                </a:lnTo>
                <a:lnTo>
                  <a:pt x="113989" y="27551"/>
                </a:lnTo>
                <a:lnTo>
                  <a:pt x="121713" y="26940"/>
                </a:lnTo>
                <a:lnTo>
                  <a:pt x="128767" y="25579"/>
                </a:lnTo>
                <a:lnTo>
                  <a:pt x="135375" y="23721"/>
                </a:lnTo>
                <a:lnTo>
                  <a:pt x="141685" y="21529"/>
                </a:lnTo>
                <a:lnTo>
                  <a:pt x="148749" y="20067"/>
                </a:lnTo>
                <a:lnTo>
                  <a:pt x="156317" y="19093"/>
                </a:lnTo>
                <a:lnTo>
                  <a:pt x="164218" y="18443"/>
                </a:lnTo>
                <a:lnTo>
                  <a:pt x="172343" y="18010"/>
                </a:lnTo>
                <a:lnTo>
                  <a:pt x="188992" y="17529"/>
                </a:lnTo>
                <a:lnTo>
                  <a:pt x="197433" y="16449"/>
                </a:lnTo>
                <a:lnTo>
                  <a:pt x="205917" y="14775"/>
                </a:lnTo>
                <a:lnTo>
                  <a:pt x="214430" y="12708"/>
                </a:lnTo>
                <a:lnTo>
                  <a:pt x="222011" y="11329"/>
                </a:lnTo>
                <a:lnTo>
                  <a:pt x="228970" y="10410"/>
                </a:lnTo>
                <a:lnTo>
                  <a:pt x="235514" y="9797"/>
                </a:lnTo>
                <a:lnTo>
                  <a:pt x="242734" y="9389"/>
                </a:lnTo>
                <a:lnTo>
                  <a:pt x="258378" y="8935"/>
                </a:lnTo>
                <a:lnTo>
                  <a:pt x="264644" y="7861"/>
                </a:lnTo>
                <a:lnTo>
                  <a:pt x="269774" y="6194"/>
                </a:lnTo>
                <a:lnTo>
                  <a:pt x="274147" y="4129"/>
                </a:lnTo>
                <a:lnTo>
                  <a:pt x="278967" y="2753"/>
                </a:lnTo>
                <a:lnTo>
                  <a:pt x="284086" y="1835"/>
                </a:lnTo>
                <a:lnTo>
                  <a:pt x="294853" y="815"/>
                </a:lnTo>
                <a:lnTo>
                  <a:pt x="305988" y="362"/>
                </a:lnTo>
                <a:lnTo>
                  <a:pt x="318417" y="10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8"/>
          <p:cNvSpPr/>
          <p:nvPr/>
        </p:nvSpPr>
        <p:spPr>
          <a:xfrm>
            <a:off x="6680844" y="5074951"/>
            <a:ext cx="68572" cy="332956"/>
          </a:xfrm>
          <a:custGeom>
            <a:avLst/>
            <a:gdLst/>
            <a:ahLst/>
            <a:cxnLst/>
            <a:rect l="0" t="0" r="0" b="0"/>
            <a:pathLst>
              <a:path w="68572" h="332956">
                <a:moveTo>
                  <a:pt x="17136" y="8541"/>
                </a:moveTo>
                <a:lnTo>
                  <a:pt x="17136" y="3990"/>
                </a:lnTo>
                <a:lnTo>
                  <a:pt x="16183" y="2649"/>
                </a:lnTo>
                <a:lnTo>
                  <a:pt x="14596" y="1756"/>
                </a:lnTo>
                <a:lnTo>
                  <a:pt x="9754" y="322"/>
                </a:lnTo>
                <a:lnTo>
                  <a:pt x="8405" y="204"/>
                </a:lnTo>
                <a:lnTo>
                  <a:pt x="6553" y="126"/>
                </a:lnTo>
                <a:lnTo>
                  <a:pt x="1287" y="0"/>
                </a:lnTo>
                <a:lnTo>
                  <a:pt x="855" y="942"/>
                </a:lnTo>
                <a:lnTo>
                  <a:pt x="104" y="7352"/>
                </a:lnTo>
                <a:lnTo>
                  <a:pt x="6" y="17709"/>
                </a:lnTo>
                <a:lnTo>
                  <a:pt x="0" y="20368"/>
                </a:lnTo>
                <a:lnTo>
                  <a:pt x="949" y="23094"/>
                </a:lnTo>
                <a:lnTo>
                  <a:pt x="2535" y="25863"/>
                </a:lnTo>
                <a:lnTo>
                  <a:pt x="4544" y="28662"/>
                </a:lnTo>
                <a:lnTo>
                  <a:pt x="5884" y="32432"/>
                </a:lnTo>
                <a:lnTo>
                  <a:pt x="7373" y="41702"/>
                </a:lnTo>
                <a:lnTo>
                  <a:pt x="8034" y="49632"/>
                </a:lnTo>
                <a:lnTo>
                  <a:pt x="8328" y="57284"/>
                </a:lnTo>
                <a:lnTo>
                  <a:pt x="8532" y="83234"/>
                </a:lnTo>
                <a:lnTo>
                  <a:pt x="9495" y="88817"/>
                </a:lnTo>
                <a:lnTo>
                  <a:pt x="11089" y="94443"/>
                </a:lnTo>
                <a:lnTo>
                  <a:pt x="13104" y="100100"/>
                </a:lnTo>
                <a:lnTo>
                  <a:pt x="15401" y="105775"/>
                </a:lnTo>
                <a:lnTo>
                  <a:pt x="17885" y="111463"/>
                </a:lnTo>
                <a:lnTo>
                  <a:pt x="20492" y="117161"/>
                </a:lnTo>
                <a:lnTo>
                  <a:pt x="22231" y="122865"/>
                </a:lnTo>
                <a:lnTo>
                  <a:pt x="23390" y="128572"/>
                </a:lnTo>
                <a:lnTo>
                  <a:pt x="24163" y="134282"/>
                </a:lnTo>
                <a:lnTo>
                  <a:pt x="25631" y="140946"/>
                </a:lnTo>
                <a:lnTo>
                  <a:pt x="27562" y="148246"/>
                </a:lnTo>
                <a:lnTo>
                  <a:pt x="29801" y="155970"/>
                </a:lnTo>
                <a:lnTo>
                  <a:pt x="31295" y="163025"/>
                </a:lnTo>
                <a:lnTo>
                  <a:pt x="32290" y="169633"/>
                </a:lnTo>
                <a:lnTo>
                  <a:pt x="32953" y="175943"/>
                </a:lnTo>
                <a:lnTo>
                  <a:pt x="33396" y="182055"/>
                </a:lnTo>
                <a:lnTo>
                  <a:pt x="33691" y="188035"/>
                </a:lnTo>
                <a:lnTo>
                  <a:pt x="33888" y="193926"/>
                </a:lnTo>
                <a:lnTo>
                  <a:pt x="34971" y="199758"/>
                </a:lnTo>
                <a:lnTo>
                  <a:pt x="36646" y="205552"/>
                </a:lnTo>
                <a:lnTo>
                  <a:pt x="38715" y="211319"/>
                </a:lnTo>
                <a:lnTo>
                  <a:pt x="40095" y="217069"/>
                </a:lnTo>
                <a:lnTo>
                  <a:pt x="41014" y="222807"/>
                </a:lnTo>
                <a:lnTo>
                  <a:pt x="41627" y="228537"/>
                </a:lnTo>
                <a:lnTo>
                  <a:pt x="42036" y="235215"/>
                </a:lnTo>
                <a:lnTo>
                  <a:pt x="42490" y="250255"/>
                </a:lnTo>
                <a:lnTo>
                  <a:pt x="42745" y="265686"/>
                </a:lnTo>
                <a:lnTo>
                  <a:pt x="43733" y="270459"/>
                </a:lnTo>
                <a:lnTo>
                  <a:pt x="45345" y="275546"/>
                </a:lnTo>
                <a:lnTo>
                  <a:pt x="47372" y="280841"/>
                </a:lnTo>
                <a:lnTo>
                  <a:pt x="48723" y="285324"/>
                </a:lnTo>
                <a:lnTo>
                  <a:pt x="50224" y="292846"/>
                </a:lnTo>
                <a:lnTo>
                  <a:pt x="51069" y="302435"/>
                </a:lnTo>
                <a:lnTo>
                  <a:pt x="51321" y="311309"/>
                </a:lnTo>
                <a:lnTo>
                  <a:pt x="51416" y="324019"/>
                </a:lnTo>
                <a:lnTo>
                  <a:pt x="52372" y="325540"/>
                </a:lnTo>
                <a:lnTo>
                  <a:pt x="53961" y="327506"/>
                </a:lnTo>
                <a:lnTo>
                  <a:pt x="58805" y="332955"/>
                </a:lnTo>
                <a:lnTo>
                  <a:pt x="60156" y="332449"/>
                </a:lnTo>
                <a:lnTo>
                  <a:pt x="62008" y="331160"/>
                </a:lnTo>
                <a:lnTo>
                  <a:pt x="68571" y="3257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9"/>
          <p:cNvSpPr/>
          <p:nvPr/>
        </p:nvSpPr>
        <p:spPr>
          <a:xfrm>
            <a:off x="6955155" y="4980622"/>
            <a:ext cx="94298" cy="342901"/>
          </a:xfrm>
          <a:custGeom>
            <a:avLst/>
            <a:gdLst/>
            <a:ahLst/>
            <a:cxnLst/>
            <a:rect l="0" t="0" r="0" b="0"/>
            <a:pathLst>
              <a:path w="94298" h="34290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4"/>
                </a:lnTo>
                <a:lnTo>
                  <a:pt x="7778" y="32414"/>
                </a:lnTo>
                <a:lnTo>
                  <a:pt x="8219" y="41712"/>
                </a:lnTo>
                <a:lnTo>
                  <a:pt x="8468" y="57656"/>
                </a:lnTo>
                <a:lnTo>
                  <a:pt x="9455" y="63203"/>
                </a:lnTo>
                <a:lnTo>
                  <a:pt x="11066" y="68805"/>
                </a:lnTo>
                <a:lnTo>
                  <a:pt x="13092" y="74445"/>
                </a:lnTo>
                <a:lnTo>
                  <a:pt x="14443" y="81063"/>
                </a:lnTo>
                <a:lnTo>
                  <a:pt x="15344" y="88332"/>
                </a:lnTo>
                <a:lnTo>
                  <a:pt x="15945" y="96036"/>
                </a:lnTo>
                <a:lnTo>
                  <a:pt x="16344" y="103076"/>
                </a:lnTo>
                <a:lnTo>
                  <a:pt x="16789" y="115979"/>
                </a:lnTo>
                <a:lnTo>
                  <a:pt x="17039" y="133953"/>
                </a:lnTo>
                <a:lnTo>
                  <a:pt x="18027" y="140737"/>
                </a:lnTo>
                <a:lnTo>
                  <a:pt x="19637" y="148118"/>
                </a:lnTo>
                <a:lnTo>
                  <a:pt x="21664" y="155895"/>
                </a:lnTo>
                <a:lnTo>
                  <a:pt x="23015" y="162985"/>
                </a:lnTo>
                <a:lnTo>
                  <a:pt x="23915" y="169617"/>
                </a:lnTo>
                <a:lnTo>
                  <a:pt x="24515" y="175943"/>
                </a:lnTo>
                <a:lnTo>
                  <a:pt x="25869" y="183018"/>
                </a:lnTo>
                <a:lnTo>
                  <a:pt x="27723" y="190592"/>
                </a:lnTo>
                <a:lnTo>
                  <a:pt x="29912" y="198499"/>
                </a:lnTo>
                <a:lnTo>
                  <a:pt x="31372" y="205675"/>
                </a:lnTo>
                <a:lnTo>
                  <a:pt x="32344" y="212364"/>
                </a:lnTo>
                <a:lnTo>
                  <a:pt x="32993" y="218729"/>
                </a:lnTo>
                <a:lnTo>
                  <a:pt x="34378" y="224876"/>
                </a:lnTo>
                <a:lnTo>
                  <a:pt x="36253" y="230880"/>
                </a:lnTo>
                <a:lnTo>
                  <a:pt x="38456" y="236788"/>
                </a:lnTo>
                <a:lnTo>
                  <a:pt x="40877" y="242631"/>
                </a:lnTo>
                <a:lnTo>
                  <a:pt x="43444" y="248432"/>
                </a:lnTo>
                <a:lnTo>
                  <a:pt x="46108" y="254204"/>
                </a:lnTo>
                <a:lnTo>
                  <a:pt x="47884" y="259956"/>
                </a:lnTo>
                <a:lnTo>
                  <a:pt x="49067" y="265697"/>
                </a:lnTo>
                <a:lnTo>
                  <a:pt x="49856" y="271429"/>
                </a:lnTo>
                <a:lnTo>
                  <a:pt x="51335" y="276203"/>
                </a:lnTo>
                <a:lnTo>
                  <a:pt x="53273" y="280338"/>
                </a:lnTo>
                <a:lnTo>
                  <a:pt x="55518" y="284047"/>
                </a:lnTo>
                <a:lnTo>
                  <a:pt x="58012" y="293248"/>
                </a:lnTo>
                <a:lnTo>
                  <a:pt x="58677" y="298369"/>
                </a:lnTo>
                <a:lnTo>
                  <a:pt x="60073" y="302735"/>
                </a:lnTo>
                <a:lnTo>
                  <a:pt x="61956" y="306598"/>
                </a:lnTo>
                <a:lnTo>
                  <a:pt x="64163" y="310126"/>
                </a:lnTo>
                <a:lnTo>
                  <a:pt x="66588" y="313431"/>
                </a:lnTo>
                <a:lnTo>
                  <a:pt x="69157" y="316587"/>
                </a:lnTo>
                <a:lnTo>
                  <a:pt x="71822" y="319643"/>
                </a:lnTo>
                <a:lnTo>
                  <a:pt x="73598" y="322633"/>
                </a:lnTo>
                <a:lnTo>
                  <a:pt x="75573" y="328495"/>
                </a:lnTo>
                <a:lnTo>
                  <a:pt x="77052" y="331392"/>
                </a:lnTo>
                <a:lnTo>
                  <a:pt x="78990" y="334275"/>
                </a:lnTo>
                <a:lnTo>
                  <a:pt x="84395" y="341196"/>
                </a:lnTo>
                <a:lnTo>
                  <a:pt x="85791" y="341765"/>
                </a:lnTo>
                <a:lnTo>
                  <a:pt x="87674" y="342143"/>
                </a:lnTo>
                <a:lnTo>
                  <a:pt x="94297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0"/>
          <p:cNvSpPr/>
          <p:nvPr/>
        </p:nvSpPr>
        <p:spPr>
          <a:xfrm>
            <a:off x="7118032" y="5006349"/>
            <a:ext cx="239519" cy="420044"/>
          </a:xfrm>
          <a:custGeom>
            <a:avLst/>
            <a:gdLst/>
            <a:ahLst/>
            <a:cxnLst/>
            <a:rect l="0" t="0" r="0" b="0"/>
            <a:pathLst>
              <a:path w="239519" h="420044">
                <a:moveTo>
                  <a:pt x="0" y="17136"/>
                </a:moveTo>
                <a:lnTo>
                  <a:pt x="0" y="8916"/>
                </a:lnTo>
                <a:lnTo>
                  <a:pt x="4551" y="4117"/>
                </a:lnTo>
                <a:lnTo>
                  <a:pt x="6844" y="2742"/>
                </a:lnTo>
                <a:lnTo>
                  <a:pt x="11932" y="1213"/>
                </a:lnTo>
                <a:lnTo>
                  <a:pt x="17368" y="534"/>
                </a:lnTo>
                <a:lnTo>
                  <a:pt x="22959" y="233"/>
                </a:lnTo>
                <a:lnTo>
                  <a:pt x="28620" y="98"/>
                </a:lnTo>
                <a:lnTo>
                  <a:pt x="45724" y="0"/>
                </a:lnTo>
                <a:lnTo>
                  <a:pt x="49532" y="950"/>
                </a:lnTo>
                <a:lnTo>
                  <a:pt x="53977" y="2535"/>
                </a:lnTo>
                <a:lnTo>
                  <a:pt x="58845" y="4544"/>
                </a:lnTo>
                <a:lnTo>
                  <a:pt x="63042" y="5884"/>
                </a:lnTo>
                <a:lnTo>
                  <a:pt x="70247" y="7373"/>
                </a:lnTo>
                <a:lnTo>
                  <a:pt x="74453" y="8722"/>
                </a:lnTo>
                <a:lnTo>
                  <a:pt x="79163" y="10574"/>
                </a:lnTo>
                <a:lnTo>
                  <a:pt x="84209" y="12762"/>
                </a:lnTo>
                <a:lnTo>
                  <a:pt x="94893" y="17731"/>
                </a:lnTo>
                <a:lnTo>
                  <a:pt x="100410" y="20391"/>
                </a:lnTo>
                <a:lnTo>
                  <a:pt x="106945" y="23116"/>
                </a:lnTo>
                <a:lnTo>
                  <a:pt x="114159" y="25885"/>
                </a:lnTo>
                <a:lnTo>
                  <a:pt x="121826" y="28683"/>
                </a:lnTo>
                <a:lnTo>
                  <a:pt x="128843" y="31502"/>
                </a:lnTo>
                <a:lnTo>
                  <a:pt x="135425" y="34333"/>
                </a:lnTo>
                <a:lnTo>
                  <a:pt x="141718" y="37173"/>
                </a:lnTo>
                <a:lnTo>
                  <a:pt x="147819" y="40971"/>
                </a:lnTo>
                <a:lnTo>
                  <a:pt x="153791" y="45408"/>
                </a:lnTo>
                <a:lnTo>
                  <a:pt x="159677" y="50272"/>
                </a:lnTo>
                <a:lnTo>
                  <a:pt x="165507" y="54466"/>
                </a:lnTo>
                <a:lnTo>
                  <a:pt x="171298" y="58215"/>
                </a:lnTo>
                <a:lnTo>
                  <a:pt x="177063" y="61667"/>
                </a:lnTo>
                <a:lnTo>
                  <a:pt x="181860" y="65873"/>
                </a:lnTo>
                <a:lnTo>
                  <a:pt x="186010" y="70582"/>
                </a:lnTo>
                <a:lnTo>
                  <a:pt x="189729" y="75627"/>
                </a:lnTo>
                <a:lnTo>
                  <a:pt x="194113" y="80895"/>
                </a:lnTo>
                <a:lnTo>
                  <a:pt x="198942" y="86312"/>
                </a:lnTo>
                <a:lnTo>
                  <a:pt x="208433" y="96458"/>
                </a:lnTo>
                <a:lnTo>
                  <a:pt x="215827" y="104142"/>
                </a:lnTo>
                <a:lnTo>
                  <a:pt x="222288" y="115813"/>
                </a:lnTo>
                <a:lnTo>
                  <a:pt x="225345" y="122926"/>
                </a:lnTo>
                <a:lnTo>
                  <a:pt x="231281" y="135908"/>
                </a:lnTo>
                <a:lnTo>
                  <a:pt x="234197" y="142037"/>
                </a:lnTo>
                <a:lnTo>
                  <a:pt x="236141" y="148981"/>
                </a:lnTo>
                <a:lnTo>
                  <a:pt x="237438" y="156468"/>
                </a:lnTo>
                <a:lnTo>
                  <a:pt x="238302" y="164316"/>
                </a:lnTo>
                <a:lnTo>
                  <a:pt x="238878" y="172406"/>
                </a:lnTo>
                <a:lnTo>
                  <a:pt x="239262" y="180657"/>
                </a:lnTo>
                <a:lnTo>
                  <a:pt x="239518" y="189015"/>
                </a:lnTo>
                <a:lnTo>
                  <a:pt x="238736" y="196491"/>
                </a:lnTo>
                <a:lnTo>
                  <a:pt x="237263" y="203381"/>
                </a:lnTo>
                <a:lnTo>
                  <a:pt x="235328" y="209880"/>
                </a:lnTo>
                <a:lnTo>
                  <a:pt x="230638" y="227260"/>
                </a:lnTo>
                <a:lnTo>
                  <a:pt x="228054" y="237228"/>
                </a:lnTo>
                <a:lnTo>
                  <a:pt x="225378" y="246731"/>
                </a:lnTo>
                <a:lnTo>
                  <a:pt x="219865" y="264911"/>
                </a:lnTo>
                <a:lnTo>
                  <a:pt x="216110" y="273759"/>
                </a:lnTo>
                <a:lnTo>
                  <a:pt x="211701" y="282515"/>
                </a:lnTo>
                <a:lnTo>
                  <a:pt x="202674" y="298913"/>
                </a:lnTo>
                <a:lnTo>
                  <a:pt x="195488" y="312550"/>
                </a:lnTo>
                <a:lnTo>
                  <a:pt x="192238" y="319806"/>
                </a:lnTo>
                <a:lnTo>
                  <a:pt x="189119" y="327501"/>
                </a:lnTo>
                <a:lnTo>
                  <a:pt x="186087" y="335488"/>
                </a:lnTo>
                <a:lnTo>
                  <a:pt x="182161" y="342719"/>
                </a:lnTo>
                <a:lnTo>
                  <a:pt x="177638" y="349443"/>
                </a:lnTo>
                <a:lnTo>
                  <a:pt x="172718" y="355831"/>
                </a:lnTo>
                <a:lnTo>
                  <a:pt x="168485" y="361996"/>
                </a:lnTo>
                <a:lnTo>
                  <a:pt x="161243" y="373924"/>
                </a:lnTo>
                <a:lnTo>
                  <a:pt x="154848" y="383036"/>
                </a:lnTo>
                <a:lnTo>
                  <a:pt x="148832" y="390260"/>
                </a:lnTo>
                <a:lnTo>
                  <a:pt x="142982" y="396647"/>
                </a:lnTo>
                <a:lnTo>
                  <a:pt x="134334" y="405597"/>
                </a:lnTo>
                <a:lnTo>
                  <a:pt x="125739" y="414281"/>
                </a:lnTo>
                <a:lnTo>
                  <a:pt x="122878" y="416202"/>
                </a:lnTo>
                <a:lnTo>
                  <a:pt x="117161" y="418336"/>
                </a:lnTo>
                <a:lnTo>
                  <a:pt x="111443" y="4200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1"/>
          <p:cNvSpPr/>
          <p:nvPr/>
        </p:nvSpPr>
        <p:spPr>
          <a:xfrm>
            <a:off x="7478113" y="4886334"/>
            <a:ext cx="162843" cy="445762"/>
          </a:xfrm>
          <a:custGeom>
            <a:avLst/>
            <a:gdLst/>
            <a:ahLst/>
            <a:cxnLst/>
            <a:rect l="0" t="0" r="0" b="0"/>
            <a:pathLst>
              <a:path w="162843" h="445762">
                <a:moveTo>
                  <a:pt x="162842" y="8563"/>
                </a:moveTo>
                <a:lnTo>
                  <a:pt x="162842" y="0"/>
                </a:lnTo>
                <a:lnTo>
                  <a:pt x="96967" y="65866"/>
                </a:lnTo>
                <a:lnTo>
                  <a:pt x="91302" y="72482"/>
                </a:lnTo>
                <a:lnTo>
                  <a:pt x="85622" y="79751"/>
                </a:lnTo>
                <a:lnTo>
                  <a:pt x="79929" y="87454"/>
                </a:lnTo>
                <a:lnTo>
                  <a:pt x="74229" y="94495"/>
                </a:lnTo>
                <a:lnTo>
                  <a:pt x="68524" y="101093"/>
                </a:lnTo>
                <a:lnTo>
                  <a:pt x="62815" y="107398"/>
                </a:lnTo>
                <a:lnTo>
                  <a:pt x="58058" y="114458"/>
                </a:lnTo>
                <a:lnTo>
                  <a:pt x="53933" y="122022"/>
                </a:lnTo>
                <a:lnTo>
                  <a:pt x="43577" y="143780"/>
                </a:lnTo>
                <a:lnTo>
                  <a:pt x="40469" y="150143"/>
                </a:lnTo>
                <a:lnTo>
                  <a:pt x="36493" y="156289"/>
                </a:lnTo>
                <a:lnTo>
                  <a:pt x="31937" y="162293"/>
                </a:lnTo>
                <a:lnTo>
                  <a:pt x="26994" y="168199"/>
                </a:lnTo>
                <a:lnTo>
                  <a:pt x="22746" y="174995"/>
                </a:lnTo>
                <a:lnTo>
                  <a:pt x="18963" y="182383"/>
                </a:lnTo>
                <a:lnTo>
                  <a:pt x="15487" y="190165"/>
                </a:lnTo>
                <a:lnTo>
                  <a:pt x="11626" y="203893"/>
                </a:lnTo>
                <a:lnTo>
                  <a:pt x="8957" y="216344"/>
                </a:lnTo>
                <a:lnTo>
                  <a:pt x="4596" y="228228"/>
                </a:lnTo>
                <a:lnTo>
                  <a:pt x="2023" y="239860"/>
                </a:lnTo>
                <a:lnTo>
                  <a:pt x="879" y="251379"/>
                </a:lnTo>
                <a:lnTo>
                  <a:pt x="371" y="262849"/>
                </a:lnTo>
                <a:lnTo>
                  <a:pt x="84" y="280016"/>
                </a:lnTo>
                <a:lnTo>
                  <a:pt x="0" y="301719"/>
                </a:lnTo>
                <a:lnTo>
                  <a:pt x="940" y="307822"/>
                </a:lnTo>
                <a:lnTo>
                  <a:pt x="4525" y="317145"/>
                </a:lnTo>
                <a:lnTo>
                  <a:pt x="17334" y="343263"/>
                </a:lnTo>
                <a:lnTo>
                  <a:pt x="28583" y="365824"/>
                </a:lnTo>
                <a:lnTo>
                  <a:pt x="31426" y="370562"/>
                </a:lnTo>
                <a:lnTo>
                  <a:pt x="34274" y="374673"/>
                </a:lnTo>
                <a:lnTo>
                  <a:pt x="37125" y="378367"/>
                </a:lnTo>
                <a:lnTo>
                  <a:pt x="39977" y="382733"/>
                </a:lnTo>
                <a:lnTo>
                  <a:pt x="42832" y="387550"/>
                </a:lnTo>
                <a:lnTo>
                  <a:pt x="45688" y="392667"/>
                </a:lnTo>
                <a:lnTo>
                  <a:pt x="48544" y="397029"/>
                </a:lnTo>
                <a:lnTo>
                  <a:pt x="51401" y="400890"/>
                </a:lnTo>
                <a:lnTo>
                  <a:pt x="54258" y="404417"/>
                </a:lnTo>
                <a:lnTo>
                  <a:pt x="58068" y="407721"/>
                </a:lnTo>
                <a:lnTo>
                  <a:pt x="62512" y="410875"/>
                </a:lnTo>
                <a:lnTo>
                  <a:pt x="67380" y="413931"/>
                </a:lnTo>
                <a:lnTo>
                  <a:pt x="71578" y="416921"/>
                </a:lnTo>
                <a:lnTo>
                  <a:pt x="75329" y="419867"/>
                </a:lnTo>
                <a:lnTo>
                  <a:pt x="78783" y="422783"/>
                </a:lnTo>
                <a:lnTo>
                  <a:pt x="82037" y="425680"/>
                </a:lnTo>
                <a:lnTo>
                  <a:pt x="88194" y="431438"/>
                </a:lnTo>
                <a:lnTo>
                  <a:pt x="91169" y="433355"/>
                </a:lnTo>
                <a:lnTo>
                  <a:pt x="94105" y="434633"/>
                </a:lnTo>
                <a:lnTo>
                  <a:pt x="97014" y="435484"/>
                </a:lnTo>
                <a:lnTo>
                  <a:pt x="100860" y="437005"/>
                </a:lnTo>
                <a:lnTo>
                  <a:pt x="105327" y="438971"/>
                </a:lnTo>
                <a:lnTo>
                  <a:pt x="110212" y="441234"/>
                </a:lnTo>
                <a:lnTo>
                  <a:pt x="114420" y="442743"/>
                </a:lnTo>
                <a:lnTo>
                  <a:pt x="118178" y="443749"/>
                </a:lnTo>
                <a:lnTo>
                  <a:pt x="121636" y="444420"/>
                </a:lnTo>
                <a:lnTo>
                  <a:pt x="124894" y="444866"/>
                </a:lnTo>
                <a:lnTo>
                  <a:pt x="128018" y="445164"/>
                </a:lnTo>
                <a:lnTo>
                  <a:pt x="131053" y="445363"/>
                </a:lnTo>
                <a:lnTo>
                  <a:pt x="134029" y="445496"/>
                </a:lnTo>
                <a:lnTo>
                  <a:pt x="145696" y="44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2"/>
          <p:cNvSpPr/>
          <p:nvPr/>
        </p:nvSpPr>
        <p:spPr>
          <a:xfrm>
            <a:off x="7709639" y="5092065"/>
            <a:ext cx="282789" cy="240031"/>
          </a:xfrm>
          <a:custGeom>
            <a:avLst/>
            <a:gdLst/>
            <a:ahLst/>
            <a:cxnLst/>
            <a:rect l="0" t="0" r="0" b="0"/>
            <a:pathLst>
              <a:path w="282789" h="240031">
                <a:moveTo>
                  <a:pt x="8468" y="0"/>
                </a:moveTo>
                <a:lnTo>
                  <a:pt x="250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5808" y="8730"/>
                </a:lnTo>
                <a:lnTo>
                  <a:pt x="6695" y="10583"/>
                </a:lnTo>
                <a:lnTo>
                  <a:pt x="7286" y="12770"/>
                </a:lnTo>
                <a:lnTo>
                  <a:pt x="8632" y="14228"/>
                </a:lnTo>
                <a:lnTo>
                  <a:pt x="10482" y="15200"/>
                </a:lnTo>
                <a:lnTo>
                  <a:pt x="12669" y="15849"/>
                </a:lnTo>
                <a:lnTo>
                  <a:pt x="17638" y="19109"/>
                </a:lnTo>
                <a:lnTo>
                  <a:pt x="25790" y="26299"/>
                </a:lnTo>
                <a:lnTo>
                  <a:pt x="34238" y="34462"/>
                </a:lnTo>
                <a:lnTo>
                  <a:pt x="40876" y="40081"/>
                </a:lnTo>
                <a:lnTo>
                  <a:pt x="45314" y="42913"/>
                </a:lnTo>
                <a:lnTo>
                  <a:pt x="50176" y="45754"/>
                </a:lnTo>
                <a:lnTo>
                  <a:pt x="55324" y="49552"/>
                </a:lnTo>
                <a:lnTo>
                  <a:pt x="60660" y="53990"/>
                </a:lnTo>
                <a:lnTo>
                  <a:pt x="66123" y="58853"/>
                </a:lnTo>
                <a:lnTo>
                  <a:pt x="71670" y="63047"/>
                </a:lnTo>
                <a:lnTo>
                  <a:pt x="77273" y="66797"/>
                </a:lnTo>
                <a:lnTo>
                  <a:pt x="82912" y="70249"/>
                </a:lnTo>
                <a:lnTo>
                  <a:pt x="88578" y="73502"/>
                </a:lnTo>
                <a:lnTo>
                  <a:pt x="99952" y="79657"/>
                </a:lnTo>
                <a:lnTo>
                  <a:pt x="117066" y="88478"/>
                </a:lnTo>
                <a:lnTo>
                  <a:pt x="122777" y="92322"/>
                </a:lnTo>
                <a:lnTo>
                  <a:pt x="128489" y="96791"/>
                </a:lnTo>
                <a:lnTo>
                  <a:pt x="134202" y="101674"/>
                </a:lnTo>
                <a:lnTo>
                  <a:pt x="139915" y="105883"/>
                </a:lnTo>
                <a:lnTo>
                  <a:pt x="145630" y="109641"/>
                </a:lnTo>
                <a:lnTo>
                  <a:pt x="151344" y="113099"/>
                </a:lnTo>
                <a:lnTo>
                  <a:pt x="157059" y="116357"/>
                </a:lnTo>
                <a:lnTo>
                  <a:pt x="168489" y="122517"/>
                </a:lnTo>
                <a:lnTo>
                  <a:pt x="174203" y="126445"/>
                </a:lnTo>
                <a:lnTo>
                  <a:pt x="179918" y="130969"/>
                </a:lnTo>
                <a:lnTo>
                  <a:pt x="185633" y="135890"/>
                </a:lnTo>
                <a:lnTo>
                  <a:pt x="190396" y="140123"/>
                </a:lnTo>
                <a:lnTo>
                  <a:pt x="198227" y="147367"/>
                </a:lnTo>
                <a:lnTo>
                  <a:pt x="201649" y="151584"/>
                </a:lnTo>
                <a:lnTo>
                  <a:pt x="204883" y="156301"/>
                </a:lnTo>
                <a:lnTo>
                  <a:pt x="207991" y="161351"/>
                </a:lnTo>
                <a:lnTo>
                  <a:pt x="211017" y="165669"/>
                </a:lnTo>
                <a:lnTo>
                  <a:pt x="216917" y="173008"/>
                </a:lnTo>
                <a:lnTo>
                  <a:pt x="219825" y="177251"/>
                </a:lnTo>
                <a:lnTo>
                  <a:pt x="222714" y="181985"/>
                </a:lnTo>
                <a:lnTo>
                  <a:pt x="225595" y="187045"/>
                </a:lnTo>
                <a:lnTo>
                  <a:pt x="229419" y="191372"/>
                </a:lnTo>
                <a:lnTo>
                  <a:pt x="233874" y="195209"/>
                </a:lnTo>
                <a:lnTo>
                  <a:pt x="238748" y="198719"/>
                </a:lnTo>
                <a:lnTo>
                  <a:pt x="241998" y="202012"/>
                </a:lnTo>
                <a:lnTo>
                  <a:pt x="244165" y="205159"/>
                </a:lnTo>
                <a:lnTo>
                  <a:pt x="247525" y="211197"/>
                </a:lnTo>
                <a:lnTo>
                  <a:pt x="252193" y="217055"/>
                </a:lnTo>
                <a:lnTo>
                  <a:pt x="257443" y="222834"/>
                </a:lnTo>
                <a:lnTo>
                  <a:pt x="265753" y="231442"/>
                </a:lnTo>
                <a:lnTo>
                  <a:pt x="272545" y="238333"/>
                </a:lnTo>
                <a:lnTo>
                  <a:pt x="274055" y="238899"/>
                </a:lnTo>
                <a:lnTo>
                  <a:pt x="282788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3"/>
          <p:cNvSpPr/>
          <p:nvPr/>
        </p:nvSpPr>
        <p:spPr>
          <a:xfrm>
            <a:off x="7735252" y="5049307"/>
            <a:ext cx="265749" cy="342796"/>
          </a:xfrm>
          <a:custGeom>
            <a:avLst/>
            <a:gdLst/>
            <a:ahLst/>
            <a:cxnLst/>
            <a:rect l="0" t="0" r="0" b="0"/>
            <a:pathLst>
              <a:path w="265749" h="342796">
                <a:moveTo>
                  <a:pt x="265748" y="8468"/>
                </a:moveTo>
                <a:lnTo>
                  <a:pt x="265748" y="1087"/>
                </a:lnTo>
                <a:lnTo>
                  <a:pt x="264796" y="689"/>
                </a:lnTo>
                <a:lnTo>
                  <a:pt x="258367" y="0"/>
                </a:lnTo>
                <a:lnTo>
                  <a:pt x="252978" y="4477"/>
                </a:lnTo>
                <a:lnTo>
                  <a:pt x="251519" y="6760"/>
                </a:lnTo>
                <a:lnTo>
                  <a:pt x="249899" y="11836"/>
                </a:lnTo>
                <a:lnTo>
                  <a:pt x="244098" y="19808"/>
                </a:lnTo>
                <a:lnTo>
                  <a:pt x="236124" y="29700"/>
                </a:lnTo>
                <a:lnTo>
                  <a:pt x="232663" y="35005"/>
                </a:lnTo>
                <a:lnTo>
                  <a:pt x="229403" y="40447"/>
                </a:lnTo>
                <a:lnTo>
                  <a:pt x="225327" y="45980"/>
                </a:lnTo>
                <a:lnTo>
                  <a:pt x="220702" y="51573"/>
                </a:lnTo>
                <a:lnTo>
                  <a:pt x="215715" y="57207"/>
                </a:lnTo>
                <a:lnTo>
                  <a:pt x="210485" y="63820"/>
                </a:lnTo>
                <a:lnTo>
                  <a:pt x="205093" y="71087"/>
                </a:lnTo>
                <a:lnTo>
                  <a:pt x="199594" y="78789"/>
                </a:lnTo>
                <a:lnTo>
                  <a:pt x="193071" y="85828"/>
                </a:lnTo>
                <a:lnTo>
                  <a:pt x="185864" y="92427"/>
                </a:lnTo>
                <a:lnTo>
                  <a:pt x="178202" y="98731"/>
                </a:lnTo>
                <a:lnTo>
                  <a:pt x="172141" y="105790"/>
                </a:lnTo>
                <a:lnTo>
                  <a:pt x="167148" y="113355"/>
                </a:lnTo>
                <a:lnTo>
                  <a:pt x="162867" y="121255"/>
                </a:lnTo>
                <a:lnTo>
                  <a:pt x="158108" y="129379"/>
                </a:lnTo>
                <a:lnTo>
                  <a:pt x="147741" y="146026"/>
                </a:lnTo>
                <a:lnTo>
                  <a:pt x="141357" y="154466"/>
                </a:lnTo>
                <a:lnTo>
                  <a:pt x="134242" y="162950"/>
                </a:lnTo>
                <a:lnTo>
                  <a:pt x="126642" y="171463"/>
                </a:lnTo>
                <a:lnTo>
                  <a:pt x="113118" y="186003"/>
                </a:lnTo>
                <a:lnTo>
                  <a:pt x="106845" y="192547"/>
                </a:lnTo>
                <a:lnTo>
                  <a:pt x="100758" y="199767"/>
                </a:lnTo>
                <a:lnTo>
                  <a:pt x="94794" y="207438"/>
                </a:lnTo>
                <a:lnTo>
                  <a:pt x="88913" y="215410"/>
                </a:lnTo>
                <a:lnTo>
                  <a:pt x="83089" y="222629"/>
                </a:lnTo>
                <a:lnTo>
                  <a:pt x="77300" y="229347"/>
                </a:lnTo>
                <a:lnTo>
                  <a:pt x="71536" y="235730"/>
                </a:lnTo>
                <a:lnTo>
                  <a:pt x="66740" y="242844"/>
                </a:lnTo>
                <a:lnTo>
                  <a:pt x="62591" y="250443"/>
                </a:lnTo>
                <a:lnTo>
                  <a:pt x="52201" y="272251"/>
                </a:lnTo>
                <a:lnTo>
                  <a:pt x="49088" y="278621"/>
                </a:lnTo>
                <a:lnTo>
                  <a:pt x="45107" y="284772"/>
                </a:lnTo>
                <a:lnTo>
                  <a:pt x="40550" y="290778"/>
                </a:lnTo>
                <a:lnTo>
                  <a:pt x="35606" y="296687"/>
                </a:lnTo>
                <a:lnTo>
                  <a:pt x="27572" y="305793"/>
                </a:lnTo>
                <a:lnTo>
                  <a:pt x="20827" y="313015"/>
                </a:lnTo>
                <a:lnTo>
                  <a:pt x="14654" y="319399"/>
                </a:lnTo>
                <a:lnTo>
                  <a:pt x="12627" y="322436"/>
                </a:lnTo>
                <a:lnTo>
                  <a:pt x="10375" y="328349"/>
                </a:lnTo>
                <a:lnTo>
                  <a:pt x="8821" y="330307"/>
                </a:lnTo>
                <a:lnTo>
                  <a:pt x="6833" y="331612"/>
                </a:lnTo>
                <a:lnTo>
                  <a:pt x="4555" y="332482"/>
                </a:lnTo>
                <a:lnTo>
                  <a:pt x="3037" y="334015"/>
                </a:lnTo>
                <a:lnTo>
                  <a:pt x="2025" y="335989"/>
                </a:lnTo>
                <a:lnTo>
                  <a:pt x="0" y="3427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4"/>
          <p:cNvSpPr/>
          <p:nvPr/>
        </p:nvSpPr>
        <p:spPr>
          <a:xfrm>
            <a:off x="8043862" y="5134927"/>
            <a:ext cx="351473" cy="42864"/>
          </a:xfrm>
          <a:custGeom>
            <a:avLst/>
            <a:gdLst/>
            <a:ahLst/>
            <a:cxnLst/>
            <a:rect l="0" t="0" r="0" b="0"/>
            <a:pathLst>
              <a:path w="351473" h="42864">
                <a:moveTo>
                  <a:pt x="0" y="42863"/>
                </a:moveTo>
                <a:lnTo>
                  <a:pt x="7382" y="35481"/>
                </a:lnTo>
                <a:lnTo>
                  <a:pt x="9684" y="34132"/>
                </a:lnTo>
                <a:lnTo>
                  <a:pt x="17321" y="30092"/>
                </a:lnTo>
                <a:lnTo>
                  <a:pt x="22024" y="28634"/>
                </a:lnTo>
                <a:lnTo>
                  <a:pt x="27067" y="27662"/>
                </a:lnTo>
                <a:lnTo>
                  <a:pt x="36794" y="26582"/>
                </a:lnTo>
                <a:lnTo>
                  <a:pt x="44293" y="26102"/>
                </a:lnTo>
                <a:lnTo>
                  <a:pt x="48579" y="25021"/>
                </a:lnTo>
                <a:lnTo>
                  <a:pt x="53341" y="23348"/>
                </a:lnTo>
                <a:lnTo>
                  <a:pt x="58421" y="21281"/>
                </a:lnTo>
                <a:lnTo>
                  <a:pt x="63712" y="19902"/>
                </a:lnTo>
                <a:lnTo>
                  <a:pt x="69145" y="18983"/>
                </a:lnTo>
                <a:lnTo>
                  <a:pt x="74671" y="18370"/>
                </a:lnTo>
                <a:lnTo>
                  <a:pt x="81214" y="17962"/>
                </a:lnTo>
                <a:lnTo>
                  <a:pt x="96103" y="17508"/>
                </a:lnTo>
                <a:lnTo>
                  <a:pt x="103121" y="16434"/>
                </a:lnTo>
                <a:lnTo>
                  <a:pt x="109706" y="14767"/>
                </a:lnTo>
                <a:lnTo>
                  <a:pt x="115999" y="12702"/>
                </a:lnTo>
                <a:lnTo>
                  <a:pt x="123053" y="11326"/>
                </a:lnTo>
                <a:lnTo>
                  <a:pt x="130612" y="10408"/>
                </a:lnTo>
                <a:lnTo>
                  <a:pt x="138510" y="9796"/>
                </a:lnTo>
                <a:lnTo>
                  <a:pt x="145680" y="9388"/>
                </a:lnTo>
                <a:lnTo>
                  <a:pt x="158726" y="8935"/>
                </a:lnTo>
                <a:lnTo>
                  <a:pt x="165826" y="7862"/>
                </a:lnTo>
                <a:lnTo>
                  <a:pt x="173415" y="6194"/>
                </a:lnTo>
                <a:lnTo>
                  <a:pt x="181332" y="4129"/>
                </a:lnTo>
                <a:lnTo>
                  <a:pt x="188516" y="2753"/>
                </a:lnTo>
                <a:lnTo>
                  <a:pt x="195210" y="1836"/>
                </a:lnTo>
                <a:lnTo>
                  <a:pt x="201578" y="1223"/>
                </a:lnTo>
                <a:lnTo>
                  <a:pt x="207727" y="816"/>
                </a:lnTo>
                <a:lnTo>
                  <a:pt x="213733" y="544"/>
                </a:lnTo>
                <a:lnTo>
                  <a:pt x="226437" y="242"/>
                </a:lnTo>
                <a:lnTo>
                  <a:pt x="292522" y="3"/>
                </a:lnTo>
                <a:lnTo>
                  <a:pt x="296931" y="954"/>
                </a:lnTo>
                <a:lnTo>
                  <a:pt x="301778" y="2541"/>
                </a:lnTo>
                <a:lnTo>
                  <a:pt x="306913" y="4551"/>
                </a:lnTo>
                <a:lnTo>
                  <a:pt x="312240" y="5892"/>
                </a:lnTo>
                <a:lnTo>
                  <a:pt x="317698" y="6786"/>
                </a:lnTo>
                <a:lnTo>
                  <a:pt x="327889" y="7778"/>
                </a:lnTo>
                <a:lnTo>
                  <a:pt x="335593" y="8220"/>
                </a:lnTo>
                <a:lnTo>
                  <a:pt x="338029" y="7385"/>
                </a:lnTo>
                <a:lnTo>
                  <a:pt x="339653" y="5876"/>
                </a:lnTo>
                <a:lnTo>
                  <a:pt x="340735" y="3917"/>
                </a:lnTo>
                <a:lnTo>
                  <a:pt x="342409" y="2612"/>
                </a:lnTo>
                <a:lnTo>
                  <a:pt x="344478" y="174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5"/>
          <p:cNvSpPr/>
          <p:nvPr/>
        </p:nvSpPr>
        <p:spPr>
          <a:xfrm>
            <a:off x="8250828" y="5040629"/>
            <a:ext cx="41638" cy="360002"/>
          </a:xfrm>
          <a:custGeom>
            <a:avLst/>
            <a:gdLst/>
            <a:ahLst/>
            <a:cxnLst/>
            <a:rect l="0" t="0" r="0" b="0"/>
            <a:pathLst>
              <a:path w="41638" h="360002">
                <a:moveTo>
                  <a:pt x="41637" y="0"/>
                </a:moveTo>
                <a:lnTo>
                  <a:pt x="28867" y="0"/>
                </a:lnTo>
                <a:lnTo>
                  <a:pt x="27408" y="953"/>
                </a:lnTo>
                <a:lnTo>
                  <a:pt x="26436" y="2541"/>
                </a:lnTo>
                <a:lnTo>
                  <a:pt x="25788" y="4552"/>
                </a:lnTo>
                <a:lnTo>
                  <a:pt x="24404" y="5892"/>
                </a:lnTo>
                <a:lnTo>
                  <a:pt x="22527" y="6786"/>
                </a:lnTo>
                <a:lnTo>
                  <a:pt x="20325" y="7382"/>
                </a:lnTo>
                <a:lnTo>
                  <a:pt x="18857" y="8731"/>
                </a:lnTo>
                <a:lnTo>
                  <a:pt x="17877" y="10584"/>
                </a:lnTo>
                <a:lnTo>
                  <a:pt x="17224" y="12771"/>
                </a:lnTo>
                <a:lnTo>
                  <a:pt x="15837" y="15182"/>
                </a:lnTo>
                <a:lnTo>
                  <a:pt x="13959" y="17742"/>
                </a:lnTo>
                <a:lnTo>
                  <a:pt x="11756" y="20401"/>
                </a:lnTo>
                <a:lnTo>
                  <a:pt x="10286" y="23125"/>
                </a:lnTo>
                <a:lnTo>
                  <a:pt x="9305" y="25895"/>
                </a:lnTo>
                <a:lnTo>
                  <a:pt x="8217" y="31512"/>
                </a:lnTo>
                <a:lnTo>
                  <a:pt x="7734" y="37183"/>
                </a:lnTo>
                <a:lnTo>
                  <a:pt x="6652" y="40982"/>
                </a:lnTo>
                <a:lnTo>
                  <a:pt x="4978" y="45419"/>
                </a:lnTo>
                <a:lnTo>
                  <a:pt x="2910" y="50282"/>
                </a:lnTo>
                <a:lnTo>
                  <a:pt x="1531" y="55429"/>
                </a:lnTo>
                <a:lnTo>
                  <a:pt x="613" y="60765"/>
                </a:lnTo>
                <a:lnTo>
                  <a:pt x="0" y="66228"/>
                </a:lnTo>
                <a:lnTo>
                  <a:pt x="544" y="71775"/>
                </a:lnTo>
                <a:lnTo>
                  <a:pt x="1859" y="77377"/>
                </a:lnTo>
                <a:lnTo>
                  <a:pt x="3688" y="83017"/>
                </a:lnTo>
                <a:lnTo>
                  <a:pt x="4907" y="88683"/>
                </a:lnTo>
                <a:lnTo>
                  <a:pt x="5720" y="94364"/>
                </a:lnTo>
                <a:lnTo>
                  <a:pt x="6262" y="100057"/>
                </a:lnTo>
                <a:lnTo>
                  <a:pt x="6623" y="106710"/>
                </a:lnTo>
                <a:lnTo>
                  <a:pt x="7026" y="121722"/>
                </a:lnTo>
                <a:lnTo>
                  <a:pt x="7347" y="309409"/>
                </a:lnTo>
                <a:lnTo>
                  <a:pt x="8299" y="313906"/>
                </a:lnTo>
                <a:lnTo>
                  <a:pt x="9886" y="318808"/>
                </a:lnTo>
                <a:lnTo>
                  <a:pt x="11897" y="323981"/>
                </a:lnTo>
                <a:lnTo>
                  <a:pt x="13238" y="328383"/>
                </a:lnTo>
                <a:lnTo>
                  <a:pt x="14131" y="332270"/>
                </a:lnTo>
                <a:lnTo>
                  <a:pt x="15389" y="342290"/>
                </a:lnTo>
                <a:lnTo>
                  <a:pt x="15762" y="351293"/>
                </a:lnTo>
                <a:lnTo>
                  <a:pt x="15918" y="360001"/>
                </a:lnTo>
                <a:lnTo>
                  <a:pt x="15919" y="355481"/>
                </a:lnTo>
                <a:lnTo>
                  <a:pt x="16872" y="354145"/>
                </a:lnTo>
                <a:lnTo>
                  <a:pt x="18459" y="353255"/>
                </a:lnTo>
                <a:lnTo>
                  <a:pt x="24491" y="351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6"/>
          <p:cNvSpPr/>
          <p:nvPr/>
        </p:nvSpPr>
        <p:spPr>
          <a:xfrm>
            <a:off x="8515350" y="4980622"/>
            <a:ext cx="34291" cy="385764"/>
          </a:xfrm>
          <a:custGeom>
            <a:avLst/>
            <a:gdLst/>
            <a:ahLst/>
            <a:cxnLst/>
            <a:rect l="0" t="0" r="0" b="0"/>
            <a:pathLst>
              <a:path w="34291" h="385764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6134"/>
                </a:lnTo>
                <a:lnTo>
                  <a:pt x="6784" y="20281"/>
                </a:lnTo>
                <a:lnTo>
                  <a:pt x="7778" y="29016"/>
                </a:lnTo>
                <a:lnTo>
                  <a:pt x="8337" y="40242"/>
                </a:lnTo>
                <a:lnTo>
                  <a:pt x="8526" y="63159"/>
                </a:lnTo>
                <a:lnTo>
                  <a:pt x="8572" y="245276"/>
                </a:lnTo>
                <a:lnTo>
                  <a:pt x="9525" y="251147"/>
                </a:lnTo>
                <a:lnTo>
                  <a:pt x="11112" y="256966"/>
                </a:lnTo>
                <a:lnTo>
                  <a:pt x="13123" y="262751"/>
                </a:lnTo>
                <a:lnTo>
                  <a:pt x="14464" y="268512"/>
                </a:lnTo>
                <a:lnTo>
                  <a:pt x="15357" y="274258"/>
                </a:lnTo>
                <a:lnTo>
                  <a:pt x="16350" y="285723"/>
                </a:lnTo>
                <a:lnTo>
                  <a:pt x="16792" y="297168"/>
                </a:lnTo>
                <a:lnTo>
                  <a:pt x="17040" y="314322"/>
                </a:lnTo>
                <a:lnTo>
                  <a:pt x="18028" y="320038"/>
                </a:lnTo>
                <a:lnTo>
                  <a:pt x="19639" y="325754"/>
                </a:lnTo>
                <a:lnTo>
                  <a:pt x="21664" y="331469"/>
                </a:lnTo>
                <a:lnTo>
                  <a:pt x="23015" y="336232"/>
                </a:lnTo>
                <a:lnTo>
                  <a:pt x="23916" y="340360"/>
                </a:lnTo>
                <a:lnTo>
                  <a:pt x="24517" y="344064"/>
                </a:lnTo>
                <a:lnTo>
                  <a:pt x="25868" y="348438"/>
                </a:lnTo>
                <a:lnTo>
                  <a:pt x="27724" y="353260"/>
                </a:lnTo>
                <a:lnTo>
                  <a:pt x="29912" y="358379"/>
                </a:lnTo>
                <a:lnTo>
                  <a:pt x="31371" y="362744"/>
                </a:lnTo>
                <a:lnTo>
                  <a:pt x="32344" y="366607"/>
                </a:lnTo>
                <a:lnTo>
                  <a:pt x="33905" y="375100"/>
                </a:lnTo>
                <a:lnTo>
                  <a:pt x="34290" y="3857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7"/>
          <p:cNvSpPr/>
          <p:nvPr/>
        </p:nvSpPr>
        <p:spPr>
          <a:xfrm>
            <a:off x="8592502" y="4929302"/>
            <a:ext cx="272581" cy="505664"/>
          </a:xfrm>
          <a:custGeom>
            <a:avLst/>
            <a:gdLst/>
            <a:ahLst/>
            <a:cxnLst/>
            <a:rect l="0" t="0" r="0" b="0"/>
            <a:pathLst>
              <a:path w="272581" h="505664">
                <a:moveTo>
                  <a:pt x="0" y="25602"/>
                </a:moveTo>
                <a:lnTo>
                  <a:pt x="0" y="9754"/>
                </a:lnTo>
                <a:lnTo>
                  <a:pt x="4551" y="4291"/>
                </a:lnTo>
                <a:lnTo>
                  <a:pt x="6844" y="2822"/>
                </a:lnTo>
                <a:lnTo>
                  <a:pt x="14828" y="465"/>
                </a:lnTo>
                <a:lnTo>
                  <a:pt x="15601" y="272"/>
                </a:lnTo>
                <a:lnTo>
                  <a:pt x="21539" y="57"/>
                </a:lnTo>
                <a:lnTo>
                  <a:pt x="25789" y="0"/>
                </a:lnTo>
                <a:lnTo>
                  <a:pt x="29575" y="914"/>
                </a:lnTo>
                <a:lnTo>
                  <a:pt x="36322" y="4470"/>
                </a:lnTo>
                <a:lnTo>
                  <a:pt x="42496" y="6685"/>
                </a:lnTo>
                <a:lnTo>
                  <a:pt x="49367" y="7670"/>
                </a:lnTo>
                <a:lnTo>
                  <a:pt x="53867" y="7932"/>
                </a:lnTo>
                <a:lnTo>
                  <a:pt x="58771" y="8107"/>
                </a:lnTo>
                <a:lnTo>
                  <a:pt x="64899" y="9177"/>
                </a:lnTo>
                <a:lnTo>
                  <a:pt x="71841" y="10842"/>
                </a:lnTo>
                <a:lnTo>
                  <a:pt x="79326" y="12905"/>
                </a:lnTo>
                <a:lnTo>
                  <a:pt x="86222" y="15232"/>
                </a:lnTo>
                <a:lnTo>
                  <a:pt x="92724" y="17737"/>
                </a:lnTo>
                <a:lnTo>
                  <a:pt x="98964" y="20359"/>
                </a:lnTo>
                <a:lnTo>
                  <a:pt x="105028" y="23059"/>
                </a:lnTo>
                <a:lnTo>
                  <a:pt x="116847" y="28600"/>
                </a:lnTo>
                <a:lnTo>
                  <a:pt x="134211" y="37074"/>
                </a:lnTo>
                <a:lnTo>
                  <a:pt x="140909" y="40870"/>
                </a:lnTo>
                <a:lnTo>
                  <a:pt x="148231" y="45306"/>
                </a:lnTo>
                <a:lnTo>
                  <a:pt x="155971" y="50168"/>
                </a:lnTo>
                <a:lnTo>
                  <a:pt x="163036" y="54362"/>
                </a:lnTo>
                <a:lnTo>
                  <a:pt x="169651" y="58111"/>
                </a:lnTo>
                <a:lnTo>
                  <a:pt x="175965" y="61562"/>
                </a:lnTo>
                <a:lnTo>
                  <a:pt x="183033" y="65769"/>
                </a:lnTo>
                <a:lnTo>
                  <a:pt x="198506" y="75521"/>
                </a:lnTo>
                <a:lnTo>
                  <a:pt x="205679" y="81742"/>
                </a:lnTo>
                <a:lnTo>
                  <a:pt x="212367" y="88746"/>
                </a:lnTo>
                <a:lnTo>
                  <a:pt x="218731" y="96273"/>
                </a:lnTo>
                <a:lnTo>
                  <a:pt x="224879" y="103197"/>
                </a:lnTo>
                <a:lnTo>
                  <a:pt x="236790" y="115969"/>
                </a:lnTo>
                <a:lnTo>
                  <a:pt x="241679" y="122041"/>
                </a:lnTo>
                <a:lnTo>
                  <a:pt x="249653" y="133869"/>
                </a:lnTo>
                <a:lnTo>
                  <a:pt x="256372" y="148016"/>
                </a:lnTo>
                <a:lnTo>
                  <a:pt x="259497" y="155789"/>
                </a:lnTo>
                <a:lnTo>
                  <a:pt x="262533" y="164781"/>
                </a:lnTo>
                <a:lnTo>
                  <a:pt x="265510" y="174586"/>
                </a:lnTo>
                <a:lnTo>
                  <a:pt x="268447" y="184932"/>
                </a:lnTo>
                <a:lnTo>
                  <a:pt x="270405" y="194687"/>
                </a:lnTo>
                <a:lnTo>
                  <a:pt x="271709" y="204048"/>
                </a:lnTo>
                <a:lnTo>
                  <a:pt x="272580" y="213146"/>
                </a:lnTo>
                <a:lnTo>
                  <a:pt x="272208" y="222070"/>
                </a:lnTo>
                <a:lnTo>
                  <a:pt x="271007" y="230875"/>
                </a:lnTo>
                <a:lnTo>
                  <a:pt x="269254" y="239604"/>
                </a:lnTo>
                <a:lnTo>
                  <a:pt x="268085" y="249233"/>
                </a:lnTo>
                <a:lnTo>
                  <a:pt x="267306" y="259462"/>
                </a:lnTo>
                <a:lnTo>
                  <a:pt x="266787" y="270091"/>
                </a:lnTo>
                <a:lnTo>
                  <a:pt x="265488" y="280035"/>
                </a:lnTo>
                <a:lnTo>
                  <a:pt x="263669" y="289522"/>
                </a:lnTo>
                <a:lnTo>
                  <a:pt x="253907" y="329830"/>
                </a:lnTo>
                <a:lnTo>
                  <a:pt x="250234" y="339863"/>
                </a:lnTo>
                <a:lnTo>
                  <a:pt x="245880" y="349410"/>
                </a:lnTo>
                <a:lnTo>
                  <a:pt x="241072" y="358631"/>
                </a:lnTo>
                <a:lnTo>
                  <a:pt x="236915" y="367637"/>
                </a:lnTo>
                <a:lnTo>
                  <a:pt x="233191" y="376498"/>
                </a:lnTo>
                <a:lnTo>
                  <a:pt x="229755" y="385263"/>
                </a:lnTo>
                <a:lnTo>
                  <a:pt x="223399" y="402622"/>
                </a:lnTo>
                <a:lnTo>
                  <a:pt x="220370" y="411251"/>
                </a:lnTo>
                <a:lnTo>
                  <a:pt x="216447" y="419862"/>
                </a:lnTo>
                <a:lnTo>
                  <a:pt x="211924" y="428459"/>
                </a:lnTo>
                <a:lnTo>
                  <a:pt x="202775" y="444680"/>
                </a:lnTo>
                <a:lnTo>
                  <a:pt x="195532" y="458239"/>
                </a:lnTo>
                <a:lnTo>
                  <a:pt x="186100" y="476583"/>
                </a:lnTo>
                <a:lnTo>
                  <a:pt x="180184" y="485753"/>
                </a:lnTo>
                <a:lnTo>
                  <a:pt x="174379" y="493004"/>
                </a:lnTo>
                <a:lnTo>
                  <a:pt x="166709" y="501489"/>
                </a:lnTo>
                <a:lnTo>
                  <a:pt x="164580" y="503808"/>
                </a:lnTo>
                <a:lnTo>
                  <a:pt x="163061" y="504426"/>
                </a:lnTo>
                <a:lnTo>
                  <a:pt x="154702" y="505615"/>
                </a:lnTo>
                <a:lnTo>
                  <a:pt x="145597" y="505660"/>
                </a:lnTo>
                <a:lnTo>
                  <a:pt x="137160" y="5056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8"/>
          <p:cNvSpPr/>
          <p:nvPr/>
        </p:nvSpPr>
        <p:spPr>
          <a:xfrm>
            <a:off x="2137409" y="4243387"/>
            <a:ext cx="360046" cy="13511"/>
          </a:xfrm>
          <a:custGeom>
            <a:avLst/>
            <a:gdLst/>
            <a:ahLst/>
            <a:cxnLst/>
            <a:rect l="0" t="0" r="0" b="0"/>
            <a:pathLst>
              <a:path w="360046" h="13511">
                <a:moveTo>
                  <a:pt x="0" y="8573"/>
                </a:moveTo>
                <a:lnTo>
                  <a:pt x="57663" y="8573"/>
                </a:lnTo>
                <a:lnTo>
                  <a:pt x="62254" y="7620"/>
                </a:lnTo>
                <a:lnTo>
                  <a:pt x="66268" y="6033"/>
                </a:lnTo>
                <a:lnTo>
                  <a:pt x="69896" y="4022"/>
                </a:lnTo>
                <a:lnTo>
                  <a:pt x="74220" y="2681"/>
                </a:lnTo>
                <a:lnTo>
                  <a:pt x="79008" y="1787"/>
                </a:lnTo>
                <a:lnTo>
                  <a:pt x="84105" y="1192"/>
                </a:lnTo>
                <a:lnTo>
                  <a:pt x="89407" y="795"/>
                </a:lnTo>
                <a:lnTo>
                  <a:pt x="94848" y="530"/>
                </a:lnTo>
                <a:lnTo>
                  <a:pt x="105972" y="236"/>
                </a:lnTo>
                <a:lnTo>
                  <a:pt x="301307" y="0"/>
                </a:lnTo>
                <a:lnTo>
                  <a:pt x="304694" y="953"/>
                </a:lnTo>
                <a:lnTo>
                  <a:pt x="307904" y="2540"/>
                </a:lnTo>
                <a:lnTo>
                  <a:pt x="310997" y="4551"/>
                </a:lnTo>
                <a:lnTo>
                  <a:pt x="314964" y="5892"/>
                </a:lnTo>
                <a:lnTo>
                  <a:pt x="319514" y="6785"/>
                </a:lnTo>
                <a:lnTo>
                  <a:pt x="324452" y="7381"/>
                </a:lnTo>
                <a:lnTo>
                  <a:pt x="328697" y="7778"/>
                </a:lnTo>
                <a:lnTo>
                  <a:pt x="332479" y="8043"/>
                </a:lnTo>
                <a:lnTo>
                  <a:pt x="342353" y="8416"/>
                </a:lnTo>
                <a:lnTo>
                  <a:pt x="353212" y="8559"/>
                </a:lnTo>
                <a:lnTo>
                  <a:pt x="355490" y="8563"/>
                </a:lnTo>
                <a:lnTo>
                  <a:pt x="357009" y="9519"/>
                </a:lnTo>
                <a:lnTo>
                  <a:pt x="358021" y="11108"/>
                </a:lnTo>
                <a:lnTo>
                  <a:pt x="358696" y="13121"/>
                </a:lnTo>
                <a:lnTo>
                  <a:pt x="359146" y="13510"/>
                </a:lnTo>
                <a:lnTo>
                  <a:pt x="359446" y="12817"/>
                </a:lnTo>
                <a:lnTo>
                  <a:pt x="36004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9"/>
          <p:cNvSpPr/>
          <p:nvPr/>
        </p:nvSpPr>
        <p:spPr>
          <a:xfrm>
            <a:off x="2077412" y="4174807"/>
            <a:ext cx="214303" cy="239923"/>
          </a:xfrm>
          <a:custGeom>
            <a:avLst/>
            <a:gdLst/>
            <a:ahLst/>
            <a:cxnLst/>
            <a:rect l="0" t="0" r="0" b="0"/>
            <a:pathLst>
              <a:path w="214303" h="239923">
                <a:moveTo>
                  <a:pt x="59997" y="94297"/>
                </a:moveTo>
                <a:lnTo>
                  <a:pt x="59997" y="98848"/>
                </a:lnTo>
                <a:lnTo>
                  <a:pt x="59045" y="101141"/>
                </a:lnTo>
                <a:lnTo>
                  <a:pt x="55447" y="106229"/>
                </a:lnTo>
                <a:lnTo>
                  <a:pt x="55058" y="108919"/>
                </a:lnTo>
                <a:lnTo>
                  <a:pt x="55752" y="111666"/>
                </a:lnTo>
                <a:lnTo>
                  <a:pt x="58111" y="117256"/>
                </a:lnTo>
                <a:lnTo>
                  <a:pt x="59159" y="122917"/>
                </a:lnTo>
                <a:lnTo>
                  <a:pt x="59625" y="128607"/>
                </a:lnTo>
                <a:lnTo>
                  <a:pt x="59832" y="134311"/>
                </a:lnTo>
                <a:lnTo>
                  <a:pt x="59924" y="140022"/>
                </a:lnTo>
                <a:lnTo>
                  <a:pt x="60901" y="143830"/>
                </a:lnTo>
                <a:lnTo>
                  <a:pt x="62505" y="148274"/>
                </a:lnTo>
                <a:lnTo>
                  <a:pt x="64527" y="153142"/>
                </a:lnTo>
                <a:lnTo>
                  <a:pt x="66827" y="157340"/>
                </a:lnTo>
                <a:lnTo>
                  <a:pt x="71923" y="164544"/>
                </a:lnTo>
                <a:lnTo>
                  <a:pt x="74823" y="170921"/>
                </a:lnTo>
                <a:lnTo>
                  <a:pt x="76111" y="176930"/>
                </a:lnTo>
                <a:lnTo>
                  <a:pt x="76684" y="182775"/>
                </a:lnTo>
                <a:lnTo>
                  <a:pt x="77789" y="185668"/>
                </a:lnTo>
                <a:lnTo>
                  <a:pt x="81558" y="191421"/>
                </a:lnTo>
                <a:lnTo>
                  <a:pt x="81991" y="195242"/>
                </a:lnTo>
                <a:lnTo>
                  <a:pt x="81327" y="199694"/>
                </a:lnTo>
                <a:lnTo>
                  <a:pt x="79932" y="204567"/>
                </a:lnTo>
                <a:lnTo>
                  <a:pt x="79955" y="208768"/>
                </a:lnTo>
                <a:lnTo>
                  <a:pt x="80922" y="212521"/>
                </a:lnTo>
                <a:lnTo>
                  <a:pt x="84769" y="220838"/>
                </a:lnTo>
                <a:lnTo>
                  <a:pt x="85435" y="226829"/>
                </a:lnTo>
                <a:lnTo>
                  <a:pt x="86480" y="228372"/>
                </a:lnTo>
                <a:lnTo>
                  <a:pt x="88130" y="229401"/>
                </a:lnTo>
                <a:lnTo>
                  <a:pt x="93071" y="231051"/>
                </a:lnTo>
                <a:lnTo>
                  <a:pt x="93477" y="232139"/>
                </a:lnTo>
                <a:lnTo>
                  <a:pt x="94240" y="239485"/>
                </a:lnTo>
                <a:lnTo>
                  <a:pt x="94278" y="239922"/>
                </a:lnTo>
                <a:lnTo>
                  <a:pt x="94287" y="227257"/>
                </a:lnTo>
                <a:lnTo>
                  <a:pt x="93335" y="225800"/>
                </a:lnTo>
                <a:lnTo>
                  <a:pt x="91747" y="224828"/>
                </a:lnTo>
                <a:lnTo>
                  <a:pt x="89737" y="224181"/>
                </a:lnTo>
                <a:lnTo>
                  <a:pt x="88396" y="222796"/>
                </a:lnTo>
                <a:lnTo>
                  <a:pt x="87502" y="220921"/>
                </a:lnTo>
                <a:lnTo>
                  <a:pt x="86907" y="218718"/>
                </a:lnTo>
                <a:lnTo>
                  <a:pt x="85557" y="217250"/>
                </a:lnTo>
                <a:lnTo>
                  <a:pt x="83704" y="216271"/>
                </a:lnTo>
                <a:lnTo>
                  <a:pt x="81517" y="215618"/>
                </a:lnTo>
                <a:lnTo>
                  <a:pt x="76547" y="212353"/>
                </a:lnTo>
                <a:lnTo>
                  <a:pt x="71163" y="207727"/>
                </a:lnTo>
                <a:lnTo>
                  <a:pt x="65595" y="202495"/>
                </a:lnTo>
                <a:lnTo>
                  <a:pt x="63729" y="199767"/>
                </a:lnTo>
                <a:lnTo>
                  <a:pt x="61656" y="194196"/>
                </a:lnTo>
                <a:lnTo>
                  <a:pt x="59198" y="191376"/>
                </a:lnTo>
                <a:lnTo>
                  <a:pt x="55655" y="188544"/>
                </a:lnTo>
                <a:lnTo>
                  <a:pt x="51387" y="185703"/>
                </a:lnTo>
                <a:lnTo>
                  <a:pt x="47590" y="182858"/>
                </a:lnTo>
                <a:lnTo>
                  <a:pt x="44106" y="180007"/>
                </a:lnTo>
                <a:lnTo>
                  <a:pt x="40830" y="177155"/>
                </a:lnTo>
                <a:lnTo>
                  <a:pt x="38647" y="173348"/>
                </a:lnTo>
                <a:lnTo>
                  <a:pt x="37191" y="168906"/>
                </a:lnTo>
                <a:lnTo>
                  <a:pt x="36221" y="164039"/>
                </a:lnTo>
                <a:lnTo>
                  <a:pt x="33669" y="159842"/>
                </a:lnTo>
                <a:lnTo>
                  <a:pt x="30063" y="156091"/>
                </a:lnTo>
                <a:lnTo>
                  <a:pt x="25753" y="152638"/>
                </a:lnTo>
                <a:lnTo>
                  <a:pt x="22880" y="149384"/>
                </a:lnTo>
                <a:lnTo>
                  <a:pt x="20965" y="146262"/>
                </a:lnTo>
                <a:lnTo>
                  <a:pt x="19689" y="143228"/>
                </a:lnTo>
                <a:lnTo>
                  <a:pt x="17885" y="141205"/>
                </a:lnTo>
                <a:lnTo>
                  <a:pt x="15730" y="139857"/>
                </a:lnTo>
                <a:lnTo>
                  <a:pt x="13341" y="138958"/>
                </a:lnTo>
                <a:lnTo>
                  <a:pt x="11748" y="137406"/>
                </a:lnTo>
                <a:lnTo>
                  <a:pt x="10686" y="135419"/>
                </a:lnTo>
                <a:lnTo>
                  <a:pt x="9978" y="133142"/>
                </a:lnTo>
                <a:lnTo>
                  <a:pt x="6652" y="128072"/>
                </a:lnTo>
                <a:lnTo>
                  <a:pt x="1306" y="121607"/>
                </a:lnTo>
                <a:lnTo>
                  <a:pt x="575" y="118182"/>
                </a:lnTo>
                <a:lnTo>
                  <a:pt x="0" y="111560"/>
                </a:lnTo>
                <a:lnTo>
                  <a:pt x="4544" y="111477"/>
                </a:lnTo>
                <a:lnTo>
                  <a:pt x="6836" y="110513"/>
                </a:lnTo>
                <a:lnTo>
                  <a:pt x="11923" y="106902"/>
                </a:lnTo>
                <a:lnTo>
                  <a:pt x="17358" y="102122"/>
                </a:lnTo>
                <a:lnTo>
                  <a:pt x="22949" y="96822"/>
                </a:lnTo>
                <a:lnTo>
                  <a:pt x="28609" y="91293"/>
                </a:lnTo>
                <a:lnTo>
                  <a:pt x="32404" y="88484"/>
                </a:lnTo>
                <a:lnTo>
                  <a:pt x="36839" y="85660"/>
                </a:lnTo>
                <a:lnTo>
                  <a:pt x="41701" y="82824"/>
                </a:lnTo>
                <a:lnTo>
                  <a:pt x="45895" y="80934"/>
                </a:lnTo>
                <a:lnTo>
                  <a:pt x="49643" y="79673"/>
                </a:lnTo>
                <a:lnTo>
                  <a:pt x="53095" y="78833"/>
                </a:lnTo>
                <a:lnTo>
                  <a:pt x="57301" y="76368"/>
                </a:lnTo>
                <a:lnTo>
                  <a:pt x="62009" y="72820"/>
                </a:lnTo>
                <a:lnTo>
                  <a:pt x="67054" y="68549"/>
                </a:lnTo>
                <a:lnTo>
                  <a:pt x="71369" y="64749"/>
                </a:lnTo>
                <a:lnTo>
                  <a:pt x="78704" y="57988"/>
                </a:lnTo>
                <a:lnTo>
                  <a:pt x="82946" y="54851"/>
                </a:lnTo>
                <a:lnTo>
                  <a:pt x="87679" y="51807"/>
                </a:lnTo>
                <a:lnTo>
                  <a:pt x="92739" y="48826"/>
                </a:lnTo>
                <a:lnTo>
                  <a:pt x="98018" y="44933"/>
                </a:lnTo>
                <a:lnTo>
                  <a:pt x="103442" y="40433"/>
                </a:lnTo>
                <a:lnTo>
                  <a:pt x="108963" y="35528"/>
                </a:lnTo>
                <a:lnTo>
                  <a:pt x="114549" y="31306"/>
                </a:lnTo>
                <a:lnTo>
                  <a:pt x="120177" y="27538"/>
                </a:lnTo>
                <a:lnTo>
                  <a:pt x="125835" y="24073"/>
                </a:lnTo>
                <a:lnTo>
                  <a:pt x="130559" y="20812"/>
                </a:lnTo>
                <a:lnTo>
                  <a:pt x="134661" y="17685"/>
                </a:lnTo>
                <a:lnTo>
                  <a:pt x="138348" y="14647"/>
                </a:lnTo>
                <a:lnTo>
                  <a:pt x="142711" y="11670"/>
                </a:lnTo>
                <a:lnTo>
                  <a:pt x="147525" y="8732"/>
                </a:lnTo>
                <a:lnTo>
                  <a:pt x="152639" y="5822"/>
                </a:lnTo>
                <a:lnTo>
                  <a:pt x="157954" y="3881"/>
                </a:lnTo>
                <a:lnTo>
                  <a:pt x="163402" y="2588"/>
                </a:lnTo>
                <a:lnTo>
                  <a:pt x="168939" y="1725"/>
                </a:lnTo>
                <a:lnTo>
                  <a:pt x="173582" y="1150"/>
                </a:lnTo>
                <a:lnTo>
                  <a:pt x="177631" y="767"/>
                </a:lnTo>
                <a:lnTo>
                  <a:pt x="181282" y="511"/>
                </a:lnTo>
                <a:lnTo>
                  <a:pt x="187879" y="227"/>
                </a:lnTo>
                <a:lnTo>
                  <a:pt x="196948" y="67"/>
                </a:lnTo>
                <a:lnTo>
                  <a:pt x="2143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0"/>
          <p:cNvSpPr/>
          <p:nvPr/>
        </p:nvSpPr>
        <p:spPr>
          <a:xfrm>
            <a:off x="2737487" y="5203507"/>
            <a:ext cx="368616" cy="17146"/>
          </a:xfrm>
          <a:custGeom>
            <a:avLst/>
            <a:gdLst/>
            <a:ahLst/>
            <a:cxnLst/>
            <a:rect l="0" t="0" r="0" b="0"/>
            <a:pathLst>
              <a:path w="368616" h="17146">
                <a:moveTo>
                  <a:pt x="8570" y="8572"/>
                </a:moveTo>
                <a:lnTo>
                  <a:pt x="0" y="8572"/>
                </a:lnTo>
                <a:lnTo>
                  <a:pt x="11930" y="8572"/>
                </a:lnTo>
                <a:lnTo>
                  <a:pt x="15572" y="7620"/>
                </a:lnTo>
                <a:lnTo>
                  <a:pt x="19906" y="6033"/>
                </a:lnTo>
                <a:lnTo>
                  <a:pt x="24700" y="4022"/>
                </a:lnTo>
                <a:lnTo>
                  <a:pt x="29801" y="2681"/>
                </a:lnTo>
                <a:lnTo>
                  <a:pt x="35106" y="1788"/>
                </a:lnTo>
                <a:lnTo>
                  <a:pt x="40548" y="1191"/>
                </a:lnTo>
                <a:lnTo>
                  <a:pt x="47034" y="794"/>
                </a:lnTo>
                <a:lnTo>
                  <a:pt x="61860" y="353"/>
                </a:lnTo>
                <a:lnTo>
                  <a:pt x="93787" y="47"/>
                </a:lnTo>
                <a:lnTo>
                  <a:pt x="258470" y="0"/>
                </a:lnTo>
                <a:lnTo>
                  <a:pt x="265657" y="953"/>
                </a:lnTo>
                <a:lnTo>
                  <a:pt x="272354" y="2540"/>
                </a:lnTo>
                <a:lnTo>
                  <a:pt x="278724" y="4551"/>
                </a:lnTo>
                <a:lnTo>
                  <a:pt x="284875" y="5892"/>
                </a:lnTo>
                <a:lnTo>
                  <a:pt x="290881" y="6785"/>
                </a:lnTo>
                <a:lnTo>
                  <a:pt x="296790" y="7381"/>
                </a:lnTo>
                <a:lnTo>
                  <a:pt x="302634" y="7778"/>
                </a:lnTo>
                <a:lnTo>
                  <a:pt x="308435" y="8043"/>
                </a:lnTo>
                <a:lnTo>
                  <a:pt x="323162" y="8415"/>
                </a:lnTo>
                <a:lnTo>
                  <a:pt x="336671" y="8542"/>
                </a:lnTo>
                <a:lnTo>
                  <a:pt x="339699" y="9505"/>
                </a:lnTo>
                <a:lnTo>
                  <a:pt x="342670" y="11099"/>
                </a:lnTo>
                <a:lnTo>
                  <a:pt x="345603" y="13114"/>
                </a:lnTo>
                <a:lnTo>
                  <a:pt x="348511" y="14458"/>
                </a:lnTo>
                <a:lnTo>
                  <a:pt x="351403" y="15353"/>
                </a:lnTo>
                <a:lnTo>
                  <a:pt x="354283" y="15951"/>
                </a:lnTo>
                <a:lnTo>
                  <a:pt x="357155" y="16349"/>
                </a:lnTo>
                <a:lnTo>
                  <a:pt x="362887" y="16791"/>
                </a:lnTo>
                <a:lnTo>
                  <a:pt x="36861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1"/>
          <p:cNvSpPr/>
          <p:nvPr/>
        </p:nvSpPr>
        <p:spPr>
          <a:xfrm>
            <a:off x="2663995" y="5109210"/>
            <a:ext cx="227795" cy="265382"/>
          </a:xfrm>
          <a:custGeom>
            <a:avLst/>
            <a:gdLst/>
            <a:ahLst/>
            <a:cxnLst/>
            <a:rect l="0" t="0" r="0" b="0"/>
            <a:pathLst>
              <a:path w="227795" h="265382">
                <a:moveTo>
                  <a:pt x="73489" y="145732"/>
                </a:moveTo>
                <a:lnTo>
                  <a:pt x="65270" y="145732"/>
                </a:lnTo>
                <a:lnTo>
                  <a:pt x="64948" y="153113"/>
                </a:lnTo>
                <a:lnTo>
                  <a:pt x="64920" y="166132"/>
                </a:lnTo>
                <a:lnTo>
                  <a:pt x="67458" y="174166"/>
                </a:lnTo>
                <a:lnTo>
                  <a:pt x="69469" y="178976"/>
                </a:lnTo>
                <a:lnTo>
                  <a:pt x="71702" y="186860"/>
                </a:lnTo>
                <a:lnTo>
                  <a:pt x="72298" y="190295"/>
                </a:lnTo>
                <a:lnTo>
                  <a:pt x="75500" y="196653"/>
                </a:lnTo>
                <a:lnTo>
                  <a:pt x="80098" y="202654"/>
                </a:lnTo>
                <a:lnTo>
                  <a:pt x="85317" y="208496"/>
                </a:lnTo>
                <a:lnTo>
                  <a:pt x="87089" y="211387"/>
                </a:lnTo>
                <a:lnTo>
                  <a:pt x="89059" y="217140"/>
                </a:lnTo>
                <a:lnTo>
                  <a:pt x="92474" y="222871"/>
                </a:lnTo>
                <a:lnTo>
                  <a:pt x="97167" y="228594"/>
                </a:lnTo>
                <a:lnTo>
                  <a:pt x="102428" y="234312"/>
                </a:lnTo>
                <a:lnTo>
                  <a:pt x="104212" y="237170"/>
                </a:lnTo>
                <a:lnTo>
                  <a:pt x="106194" y="242886"/>
                </a:lnTo>
                <a:lnTo>
                  <a:pt x="107075" y="248602"/>
                </a:lnTo>
                <a:lnTo>
                  <a:pt x="107310" y="251460"/>
                </a:lnTo>
                <a:lnTo>
                  <a:pt x="108419" y="253365"/>
                </a:lnTo>
                <a:lnTo>
                  <a:pt x="110111" y="254634"/>
                </a:lnTo>
                <a:lnTo>
                  <a:pt x="115119" y="256673"/>
                </a:lnTo>
                <a:lnTo>
                  <a:pt x="115530" y="257793"/>
                </a:lnTo>
                <a:lnTo>
                  <a:pt x="116244" y="264512"/>
                </a:lnTo>
                <a:lnTo>
                  <a:pt x="115327" y="264923"/>
                </a:lnTo>
                <a:lnTo>
                  <a:pt x="111769" y="265381"/>
                </a:lnTo>
                <a:lnTo>
                  <a:pt x="110439" y="264551"/>
                </a:lnTo>
                <a:lnTo>
                  <a:pt x="109553" y="263045"/>
                </a:lnTo>
                <a:lnTo>
                  <a:pt x="108130" y="258334"/>
                </a:lnTo>
                <a:lnTo>
                  <a:pt x="107061" y="257948"/>
                </a:lnTo>
                <a:lnTo>
                  <a:pt x="103332" y="257519"/>
                </a:lnTo>
                <a:lnTo>
                  <a:pt x="101005" y="256451"/>
                </a:lnTo>
                <a:lnTo>
                  <a:pt x="95878" y="252726"/>
                </a:lnTo>
                <a:lnTo>
                  <a:pt x="94130" y="250399"/>
                </a:lnTo>
                <a:lnTo>
                  <a:pt x="92965" y="247895"/>
                </a:lnTo>
                <a:lnTo>
                  <a:pt x="92188" y="245273"/>
                </a:lnTo>
                <a:lnTo>
                  <a:pt x="89765" y="242573"/>
                </a:lnTo>
                <a:lnTo>
                  <a:pt x="86245" y="239820"/>
                </a:lnTo>
                <a:lnTo>
                  <a:pt x="81993" y="237032"/>
                </a:lnTo>
                <a:lnTo>
                  <a:pt x="78206" y="234221"/>
                </a:lnTo>
                <a:lnTo>
                  <a:pt x="71458" y="228558"/>
                </a:lnTo>
                <a:lnTo>
                  <a:pt x="69278" y="224762"/>
                </a:lnTo>
                <a:lnTo>
                  <a:pt x="67824" y="220326"/>
                </a:lnTo>
                <a:lnTo>
                  <a:pt x="66855" y="215464"/>
                </a:lnTo>
                <a:lnTo>
                  <a:pt x="65257" y="210318"/>
                </a:lnTo>
                <a:lnTo>
                  <a:pt x="63238" y="204981"/>
                </a:lnTo>
                <a:lnTo>
                  <a:pt x="60940" y="199519"/>
                </a:lnTo>
                <a:lnTo>
                  <a:pt x="58456" y="193973"/>
                </a:lnTo>
                <a:lnTo>
                  <a:pt x="53155" y="182730"/>
                </a:lnTo>
                <a:lnTo>
                  <a:pt x="50408" y="178017"/>
                </a:lnTo>
                <a:lnTo>
                  <a:pt x="44816" y="170241"/>
                </a:lnTo>
                <a:lnTo>
                  <a:pt x="41991" y="165881"/>
                </a:lnTo>
                <a:lnTo>
                  <a:pt x="39156" y="161070"/>
                </a:lnTo>
                <a:lnTo>
                  <a:pt x="36313" y="155957"/>
                </a:lnTo>
                <a:lnTo>
                  <a:pt x="30614" y="145197"/>
                </a:lnTo>
                <a:lnTo>
                  <a:pt x="27761" y="139660"/>
                </a:lnTo>
                <a:lnTo>
                  <a:pt x="24906" y="135016"/>
                </a:lnTo>
                <a:lnTo>
                  <a:pt x="19194" y="127317"/>
                </a:lnTo>
                <a:lnTo>
                  <a:pt x="13481" y="120720"/>
                </a:lnTo>
                <a:lnTo>
                  <a:pt x="6603" y="113275"/>
                </a:lnTo>
                <a:lnTo>
                  <a:pt x="6038" y="111712"/>
                </a:lnTo>
                <a:lnTo>
                  <a:pt x="5058" y="104222"/>
                </a:lnTo>
                <a:lnTo>
                  <a:pt x="4056" y="103771"/>
                </a:lnTo>
                <a:lnTo>
                  <a:pt x="0" y="103137"/>
                </a:lnTo>
                <a:lnTo>
                  <a:pt x="2092" y="102988"/>
                </a:lnTo>
                <a:lnTo>
                  <a:pt x="6197" y="100383"/>
                </a:lnTo>
                <a:lnTo>
                  <a:pt x="8626" y="98354"/>
                </a:lnTo>
                <a:lnTo>
                  <a:pt x="11197" y="97002"/>
                </a:lnTo>
                <a:lnTo>
                  <a:pt x="16594" y="95499"/>
                </a:lnTo>
                <a:lnTo>
                  <a:pt x="20319" y="94146"/>
                </a:lnTo>
                <a:lnTo>
                  <a:pt x="24707" y="92291"/>
                </a:lnTo>
                <a:lnTo>
                  <a:pt x="29538" y="90102"/>
                </a:lnTo>
                <a:lnTo>
                  <a:pt x="45439" y="82471"/>
                </a:lnTo>
                <a:lnTo>
                  <a:pt x="50026" y="79746"/>
                </a:lnTo>
                <a:lnTo>
                  <a:pt x="54038" y="76976"/>
                </a:lnTo>
                <a:lnTo>
                  <a:pt x="57664" y="74177"/>
                </a:lnTo>
                <a:lnTo>
                  <a:pt x="61987" y="71359"/>
                </a:lnTo>
                <a:lnTo>
                  <a:pt x="66773" y="68527"/>
                </a:lnTo>
                <a:lnTo>
                  <a:pt x="71869" y="65687"/>
                </a:lnTo>
                <a:lnTo>
                  <a:pt x="82612" y="59992"/>
                </a:lnTo>
                <a:lnTo>
                  <a:pt x="173503" y="14287"/>
                </a:lnTo>
                <a:lnTo>
                  <a:pt x="178265" y="11429"/>
                </a:lnTo>
                <a:lnTo>
                  <a:pt x="182392" y="8572"/>
                </a:lnTo>
                <a:lnTo>
                  <a:pt x="186096" y="5715"/>
                </a:lnTo>
                <a:lnTo>
                  <a:pt x="190471" y="3810"/>
                </a:lnTo>
                <a:lnTo>
                  <a:pt x="195292" y="2540"/>
                </a:lnTo>
                <a:lnTo>
                  <a:pt x="200411" y="1693"/>
                </a:lnTo>
                <a:lnTo>
                  <a:pt x="204776" y="1129"/>
                </a:lnTo>
                <a:lnTo>
                  <a:pt x="208639" y="752"/>
                </a:lnTo>
                <a:lnTo>
                  <a:pt x="215471" y="334"/>
                </a:lnTo>
                <a:lnTo>
                  <a:pt x="2277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theme/theme1.xml><?xml version="1.0" encoding="utf-8"?>
<a:theme xmlns:a="http://schemas.openxmlformats.org/drawingml/2006/main" name="1_colormaster">
  <a:themeElements>
    <a:clrScheme name="1_colormaster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ripoly">
  <a:themeElements>
    <a:clrScheme name="tripoly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tripoly">
      <a:majorFont>
        <a:latin typeface="pointy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ipoly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colormaster">
  <a:themeElements>
    <a:clrScheme name="10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1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colormaster">
  <a:themeElements>
    <a:clrScheme name="11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1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colormaster">
  <a:themeElements>
    <a:clrScheme name="1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colormaster">
  <a:themeElements>
    <a:clrScheme name="13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colormaster">
  <a:themeElements>
    <a:clrScheme name="14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colormaster">
  <a:themeElements>
    <a:clrScheme name="1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6_colormaster">
  <a:themeElements>
    <a:clrScheme name="1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7_colormaster">
  <a:themeElements>
    <a:clrScheme name="1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CC0066"/>
      </a:lt1>
      <a:dk2>
        <a:srgbClr val="9933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CC0066"/>
      </a:lt1>
      <a:dk2>
        <a:srgbClr val="9933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1">
      <a:dk1>
        <a:srgbClr val="C0C0C0"/>
      </a:dk1>
      <a:lt1>
        <a:srgbClr val="FFFFFF"/>
      </a:lt1>
      <a:dk2>
        <a:srgbClr val="6600CC"/>
      </a:dk2>
      <a:lt2>
        <a:srgbClr val="CCCCFF"/>
      </a:lt2>
      <a:accent1>
        <a:srgbClr val="D60093"/>
      </a:accent1>
      <a:accent2>
        <a:srgbClr val="9999FF"/>
      </a:accent2>
      <a:accent3>
        <a:srgbClr val="B8AAE2"/>
      </a:accent3>
      <a:accent4>
        <a:srgbClr val="DADADA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6600CC"/>
      </a:lt1>
      <a:dk2>
        <a:srgbClr val="8646BA"/>
      </a:dk2>
      <a:lt2>
        <a:srgbClr val="C0C0C0"/>
      </a:lt2>
      <a:accent1>
        <a:srgbClr val="D60093"/>
      </a:accent1>
      <a:accent2>
        <a:srgbClr val="9999FF"/>
      </a:accent2>
      <a:accent3>
        <a:srgbClr val="B8AAE2"/>
      </a:accent3>
      <a:accent4>
        <a:srgbClr val="000000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6600CC"/>
      </a:lt1>
      <a:dk2>
        <a:srgbClr val="8646BA"/>
      </a:dk2>
      <a:lt2>
        <a:srgbClr val="C0C0C0"/>
      </a:lt2>
      <a:accent1>
        <a:srgbClr val="D60093"/>
      </a:accent1>
      <a:accent2>
        <a:srgbClr val="9999FF"/>
      </a:accent2>
      <a:accent3>
        <a:srgbClr val="B8AAE2"/>
      </a:accent3>
      <a:accent4>
        <a:srgbClr val="000000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val="C0C0C0"/>
      </a:dk1>
      <a:lt1>
        <a:srgbClr val="FFFFFF"/>
      </a:lt1>
      <a:dk2>
        <a:srgbClr val="336600"/>
      </a:dk2>
      <a:lt2>
        <a:srgbClr val="CCFFCC"/>
      </a:lt2>
      <a:accent1>
        <a:srgbClr val="0066FF"/>
      </a:accent1>
      <a:accent2>
        <a:srgbClr val="00FF00"/>
      </a:accent2>
      <a:accent3>
        <a:srgbClr val="ADB8AA"/>
      </a:accent3>
      <a:accent4>
        <a:srgbClr val="DADADA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336600"/>
      </a:lt1>
      <a:dk2>
        <a:srgbClr val="336600"/>
      </a:dk2>
      <a:lt2>
        <a:srgbClr val="C0C0C0"/>
      </a:lt2>
      <a:accent1>
        <a:srgbClr val="0066FF"/>
      </a:accent1>
      <a:accent2>
        <a:srgbClr val="00FF00"/>
      </a:accent2>
      <a:accent3>
        <a:srgbClr val="ADB8AA"/>
      </a:accent3>
      <a:accent4>
        <a:srgbClr val="000000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colormaster">
  <a:themeElements>
    <a:clrScheme name="">
      <a:dk1>
        <a:srgbClr val="000000"/>
      </a:dk1>
      <a:lt1>
        <a:srgbClr val="336600"/>
      </a:lt1>
      <a:dk2>
        <a:srgbClr val="336600"/>
      </a:dk2>
      <a:lt2>
        <a:srgbClr val="C0C0C0"/>
      </a:lt2>
      <a:accent1>
        <a:srgbClr val="0066FF"/>
      </a:accent1>
      <a:accent2>
        <a:srgbClr val="00FF00"/>
      </a:accent2>
      <a:accent3>
        <a:srgbClr val="ADB8AA"/>
      </a:accent3>
      <a:accent4>
        <a:srgbClr val="000000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098</Template>
  <TotalTime>509</TotalTime>
  <Words>384</Words>
  <Application>Microsoft Office PowerPoint</Application>
  <PresentationFormat>On-screen Show (4:3)</PresentationFormat>
  <Paragraphs>111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15</vt:i4>
      </vt:variant>
    </vt:vector>
  </HeadingPairs>
  <TitlesOfParts>
    <vt:vector size="34" baseType="lpstr">
      <vt:lpstr>1_colormaster</vt:lpstr>
      <vt:lpstr>3_colormaster</vt:lpstr>
      <vt:lpstr>2_colormaster</vt:lpstr>
      <vt:lpstr>4_colormaster</vt:lpstr>
      <vt:lpstr>5_colormaster</vt:lpstr>
      <vt:lpstr>6_colormaster</vt:lpstr>
      <vt:lpstr>7_colormaster</vt:lpstr>
      <vt:lpstr>8_colormaster</vt:lpstr>
      <vt:lpstr>9_colormaster</vt:lpstr>
      <vt:lpstr>tripoly</vt:lpstr>
      <vt:lpstr>10_colormaster</vt:lpstr>
      <vt:lpstr>11_colormaster</vt:lpstr>
      <vt:lpstr>12_colormaster</vt:lpstr>
      <vt:lpstr>13_colormaster</vt:lpstr>
      <vt:lpstr>14_colormaster</vt:lpstr>
      <vt:lpstr>15_colormaster</vt:lpstr>
      <vt:lpstr>16_colormaster</vt:lpstr>
      <vt:lpstr>17_colormaster</vt:lpstr>
      <vt:lpstr>Equity</vt:lpstr>
      <vt:lpstr>3.1: Quadratic Functions and Models</vt:lpstr>
      <vt:lpstr>Objectives</vt:lpstr>
      <vt:lpstr>What is a quadratic function?</vt:lpstr>
      <vt:lpstr>Tell me more!</vt:lpstr>
      <vt:lpstr>Tell me more!</vt:lpstr>
      <vt:lpstr>A few more terms</vt:lpstr>
      <vt:lpstr>What is the vertex form?</vt:lpstr>
      <vt:lpstr>How can you find the vertex form?</vt:lpstr>
      <vt:lpstr>Trying it out</vt:lpstr>
      <vt:lpstr>Trying it out again</vt:lpstr>
      <vt:lpstr>Vertex formula</vt:lpstr>
      <vt:lpstr>Graphing</vt:lpstr>
      <vt:lpstr>Graph these</vt:lpstr>
      <vt:lpstr>Graph these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3.1: Quadratic Functions and Models</dc:title>
  <dc:creator>nuhs</dc:creator>
  <cp:lastModifiedBy>Ameena</cp:lastModifiedBy>
  <cp:revision>28</cp:revision>
  <dcterms:created xsi:type="dcterms:W3CDTF">2008-01-23T23:36:30Z</dcterms:created>
  <dcterms:modified xsi:type="dcterms:W3CDTF">2009-10-19T19:46:24Z</dcterms:modified>
</cp:coreProperties>
</file>